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91A3B4"/>
    <a:srgbClr val="B7B7B8"/>
    <a:srgbClr val="526D84"/>
    <a:srgbClr val="A3A3A3"/>
    <a:srgbClr val="FDFDFD"/>
    <a:srgbClr val="8598A9"/>
    <a:srgbClr val="72879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>
        <p:scale>
          <a:sx n="100" d="100"/>
          <a:sy n="100" d="100"/>
        </p:scale>
        <p:origin x="80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10466137" y="5432421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7882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6018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71351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2082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39603" y="4955808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91A3B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1865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rgbClr val="FF0000">
                  <a:alpha val="14000"/>
                </a:srgbClr>
              </a:gs>
            </a:gsLst>
            <a:lin ang="5400000" scaled="1"/>
          </a:gradFill>
          <a:ln w="28575">
            <a:solidFill>
              <a:srgbClr val="FF0000"/>
            </a:solidFill>
          </a:ln>
          <a:effectLst>
            <a:outerShdw blurRad="50800" dist="38100" dir="2700000" sx="101000" sy="101000" algn="tl" rotWithShape="0">
              <a:srgbClr val="00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450" y="69783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1485" y="5176692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B7B7B8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1485" y="5498621"/>
            <a:ext cx="134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4277" y="5498621"/>
            <a:ext cx="0" cy="1024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Single Corner Rectangle 30"/>
          <p:cNvSpPr/>
          <p:nvPr/>
        </p:nvSpPr>
        <p:spPr>
          <a:xfrm rot="5400000" flipV="1">
            <a:off x="100745" y="5824598"/>
            <a:ext cx="1024273" cy="362792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28</cp:revision>
  <dcterms:created xsi:type="dcterms:W3CDTF">2013-12-13T12:48:40Z</dcterms:created>
  <dcterms:modified xsi:type="dcterms:W3CDTF">2014-01-14T04:10:43Z</dcterms:modified>
</cp:coreProperties>
</file>