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8"/>
    <a:srgbClr val="91A3B4"/>
    <a:srgbClr val="526D84"/>
    <a:srgbClr val="A3A3A3"/>
    <a:srgbClr val="FDFDFD"/>
    <a:srgbClr val="8598A9"/>
    <a:srgbClr val="72879B"/>
    <a:srgbClr val="000000"/>
    <a:srgbClr val="627894"/>
    <a:srgbClr val="DA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95" autoAdjust="0"/>
    <p:restoredTop sz="94660"/>
  </p:normalViewPr>
  <p:slideViewPr>
    <p:cSldViewPr snapToGrid="0">
      <p:cViewPr>
        <p:scale>
          <a:sx n="100" d="100"/>
          <a:sy n="100" d="100"/>
        </p:scale>
        <p:origin x="8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2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1EC4-C74A-4DCB-BF28-C0A7248C12D2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B330-B12C-4080-87D9-BB894E67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8369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34975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95766" y="5376529"/>
            <a:ext cx="702342" cy="702342"/>
          </a:xfrm>
          <a:prstGeom prst="rect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540000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309960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798107" y="2489200"/>
            <a:ext cx="2146495" cy="1828800"/>
          </a:xfrm>
          <a:prstGeom prst="roundRect">
            <a:avLst/>
          </a:prstGeom>
          <a:gradFill>
            <a:gsLst>
              <a:gs pos="0">
                <a:srgbClr val="FDFDFD"/>
              </a:gs>
              <a:gs pos="100000">
                <a:srgbClr val="D1E6EB">
                  <a:alpha val="91765"/>
                </a:srgbClr>
              </a:gs>
            </a:gsLst>
            <a:lin ang="5400000" scaled="1"/>
          </a:gradFill>
          <a:effectLst>
            <a:innerShdw blurRad="381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7714845" y="5378375"/>
            <a:ext cx="810434" cy="698650"/>
          </a:xfrm>
          <a:prstGeom prst="triangle">
            <a:avLst/>
          </a:prstGeom>
          <a:gradFill>
            <a:gsLst>
              <a:gs pos="0">
                <a:srgbClr val="343434"/>
              </a:gs>
              <a:gs pos="100000">
                <a:srgbClr val="4C4C4C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464820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83142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18971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618971" y="5054600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5020" y="165100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5020" y="181838"/>
            <a:ext cx="1828800" cy="1828800"/>
          </a:xfrm>
          <a:prstGeom prst="ellipse">
            <a:avLst/>
          </a:prstGeom>
          <a:gradFill>
            <a:gsLst>
              <a:gs pos="0">
                <a:srgbClr val="FDFDFD"/>
              </a:gs>
              <a:gs pos="100000">
                <a:srgbClr val="B7B7B7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10867" y="0"/>
            <a:ext cx="5681133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49270" y="808566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49270" y="808565"/>
            <a:ext cx="4995333" cy="529167"/>
          </a:xfrm>
          <a:prstGeom prst="rect">
            <a:avLst/>
          </a:prstGeom>
          <a:solidFill>
            <a:srgbClr val="B9B9B9"/>
          </a:solidFill>
          <a:ln>
            <a:noFill/>
          </a:ln>
          <a:effectLst>
            <a:innerShdw blurRad="2794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35800" y="808565"/>
            <a:ext cx="1905000" cy="529167"/>
          </a:xfrm>
          <a:prstGeom prst="rect">
            <a:avLst/>
          </a:prstGeom>
          <a:gradFill>
            <a:gsLst>
              <a:gs pos="0">
                <a:srgbClr val="627894"/>
              </a:gs>
              <a:gs pos="100000">
                <a:srgbClr val="627894"/>
              </a:gs>
              <a:gs pos="18000">
                <a:srgbClr val="DAE1EB"/>
              </a:gs>
            </a:gsLst>
            <a:lin ang="5400000" scaled="0"/>
          </a:gra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34975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986742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603070" y="7097183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Internal Storage 6"/>
          <p:cNvSpPr/>
          <p:nvPr/>
        </p:nvSpPr>
        <p:spPr>
          <a:xfrm>
            <a:off x="5933090" y="5171090"/>
            <a:ext cx="1140372" cy="1140372"/>
          </a:xfrm>
          <a:prstGeom prst="flowChartInternalStorag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253927" y="7233879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8598A9"/>
          </a:solidFill>
          <a:ln w="28575">
            <a:noFill/>
          </a:ln>
          <a:effectLst>
            <a:outerShdw blurRad="50800" dist="38100" dir="2700000" sx="101000" sy="101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600127" y="7235445"/>
            <a:ext cx="1346200" cy="1346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rgbClr val="000000">
                  <a:alpha val="32000"/>
                </a:srgbClr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5885" y="278821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>
            <a:off x="3325849" y="2784610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16200000">
            <a:off x="5046698" y="2782064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93925" y="2781036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Same Side Corner Rectangle 41"/>
          <p:cNvSpPr/>
          <p:nvPr/>
        </p:nvSpPr>
        <p:spPr>
          <a:xfrm rot="5400000">
            <a:off x="7751971" y="2782063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631932" y="2788214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16200000">
            <a:off x="5046698" y="2780649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93925" y="2779621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44"/>
          <p:cNvSpPr/>
          <p:nvPr/>
        </p:nvSpPr>
        <p:spPr>
          <a:xfrm rot="5400000">
            <a:off x="7751971" y="2780648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46161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99533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5885" y="777785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3325849" y="774183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 rot="16200000">
            <a:off x="7733531" y="704081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80758" y="703053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5400000">
            <a:off x="10438804" y="704080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631932" y="777787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7733531" y="702666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0758" y="701638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5400000">
            <a:off x="10438804" y="702665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450" y="6978319"/>
            <a:ext cx="12192000" cy="215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02201" y="2940023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 rot="5400000">
            <a:off x="4428210" y="2938505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/>
        </p:nvSpPr>
        <p:spPr>
          <a:xfrm rot="16200000">
            <a:off x="6451781" y="2937373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78924" y="2943519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ame Side Corner Rectangle 22"/>
          <p:cNvSpPr/>
          <p:nvPr/>
        </p:nvSpPr>
        <p:spPr>
          <a:xfrm rot="5400000">
            <a:off x="10513730" y="2944547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ame Side Corner Rectangle 23"/>
          <p:cNvSpPr/>
          <p:nvPr/>
        </p:nvSpPr>
        <p:spPr>
          <a:xfrm rot="16200000">
            <a:off x="375148" y="2942106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6451781" y="2935958"/>
            <a:ext cx="1353376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478924" y="2942104"/>
            <a:ext cx="1359074" cy="1353377"/>
          </a:xfrm>
          <a:prstGeom prst="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5400000">
            <a:off x="10513730" y="2943132"/>
            <a:ext cx="1353378" cy="1351322"/>
          </a:xfrm>
          <a:prstGeom prst="round2SameRect">
            <a:avLst/>
          </a:prstGeom>
          <a:gradFill>
            <a:gsLst>
              <a:gs pos="0">
                <a:srgbClr val="91A3B4"/>
              </a:gs>
              <a:gs pos="100000">
                <a:srgbClr val="526D84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31485" y="5176692"/>
            <a:ext cx="1346200" cy="1346200"/>
          </a:xfrm>
          <a:prstGeom prst="roundRect">
            <a:avLst>
              <a:gd name="adj" fmla="val 16667"/>
            </a:avLst>
          </a:prstGeom>
          <a:solidFill>
            <a:srgbClr val="B7B7B8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431485" y="5498621"/>
            <a:ext cx="1346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4277" y="5498621"/>
            <a:ext cx="0" cy="1024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 Single Corner Rectangle 30"/>
          <p:cNvSpPr/>
          <p:nvPr/>
        </p:nvSpPr>
        <p:spPr>
          <a:xfrm rot="5400000" flipV="1">
            <a:off x="100745" y="5824598"/>
            <a:ext cx="1024273" cy="362792"/>
          </a:xfrm>
          <a:prstGeom prst="round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50787" y="5177815"/>
            <a:ext cx="1346200" cy="1346200"/>
            <a:chOff x="2450787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2" name="Rounded Rectangle 31"/>
            <p:cNvSpPr/>
            <p:nvPr/>
          </p:nvSpPr>
          <p:spPr>
            <a:xfrm>
              <a:off x="2450787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50787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13579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 Single Corner Rectangle 34"/>
            <p:cNvSpPr/>
            <p:nvPr/>
          </p:nvSpPr>
          <p:spPr>
            <a:xfrm rot="5400000" flipV="1">
              <a:off x="2120047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59779" y="5177815"/>
            <a:ext cx="1346200" cy="1346200"/>
            <a:chOff x="4159779" y="5177815"/>
            <a:chExt cx="1346200" cy="1346200"/>
          </a:xfrm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grpSpPr>
        <p:sp>
          <p:nvSpPr>
            <p:cNvPr id="37" name="Rounded Rectangle 36"/>
            <p:cNvSpPr/>
            <p:nvPr/>
          </p:nvSpPr>
          <p:spPr>
            <a:xfrm flipH="1">
              <a:off x="4159779" y="5177815"/>
              <a:ext cx="1346200" cy="1346200"/>
            </a:xfrm>
            <a:prstGeom prst="roundRect">
              <a:avLst>
                <a:gd name="adj" fmla="val 16667"/>
              </a:avLst>
            </a:prstGeom>
            <a:noFill/>
            <a:ln w="635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4159779" y="5499744"/>
              <a:ext cx="1346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143187" y="5499744"/>
              <a:ext cx="0" cy="102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 Single Corner Rectangle 39"/>
            <p:cNvSpPr/>
            <p:nvPr/>
          </p:nvSpPr>
          <p:spPr>
            <a:xfrm rot="16200000" flipH="1" flipV="1">
              <a:off x="4812446" y="5825721"/>
              <a:ext cx="1024273" cy="362792"/>
            </a:xfrm>
            <a:prstGeom prst="round1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8479862" y="5176692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 Side Corner Rectangle 42"/>
          <p:cNvSpPr/>
          <p:nvPr/>
        </p:nvSpPr>
        <p:spPr>
          <a:xfrm rot="5400000">
            <a:off x="10505871" y="5175174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outerShdw blurRad="50800" dist="38100" dir="2700000" sx="101000" sy="101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6452809" y="5178775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outerShdw blurRad="50800" dist="38100" dir="5400000" sx="101000" sy="101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79862" y="5183099"/>
            <a:ext cx="1346200" cy="1348284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5400000" scaled="1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 Same Side Corner Rectangle 45"/>
          <p:cNvSpPr/>
          <p:nvPr/>
        </p:nvSpPr>
        <p:spPr>
          <a:xfrm rot="5400000">
            <a:off x="10505871" y="5181581"/>
            <a:ext cx="1348285" cy="1351322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 Same Side Corner Rectangle 46"/>
          <p:cNvSpPr/>
          <p:nvPr/>
        </p:nvSpPr>
        <p:spPr>
          <a:xfrm rot="16200000">
            <a:off x="6452809" y="5185182"/>
            <a:ext cx="1346202" cy="1346199"/>
          </a:xfrm>
          <a:prstGeom prst="round2SameRect">
            <a:avLst/>
          </a:prstGeom>
          <a:gradFill>
            <a:gsLst>
              <a:gs pos="0">
                <a:srgbClr val="FDFDFD"/>
              </a:gs>
              <a:gs pos="100000">
                <a:srgbClr val="B7B7B8"/>
              </a:gs>
            </a:gsLst>
            <a:lin ang="10800000" scaled="0"/>
          </a:gradFill>
          <a:ln w="28575">
            <a:solidFill>
              <a:schemeClr val="tx1"/>
            </a:solidFill>
          </a:ln>
          <a:effectLst>
            <a:innerShdw blurRad="2667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</dc:creator>
  <cp:lastModifiedBy>Alec</cp:lastModifiedBy>
  <cp:revision>26</cp:revision>
  <dcterms:created xsi:type="dcterms:W3CDTF">2013-12-13T12:48:40Z</dcterms:created>
  <dcterms:modified xsi:type="dcterms:W3CDTF">2013-12-20T06:01:34Z</dcterms:modified>
</cp:coreProperties>
</file>