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A1B7-FB6F-42C7-BE59-14B61E1EA5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141" y="198475"/>
            <a:ext cx="8257954" cy="646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4141" y="198476"/>
            <a:ext cx="8257954" cy="581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67405" y="396068"/>
            <a:ext cx="205563" cy="180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2968" y="396068"/>
            <a:ext cx="205563" cy="180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531" y="396068"/>
            <a:ext cx="205563" cy="180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72475" y="397838"/>
            <a:ext cx="205563" cy="180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4140" y="776182"/>
            <a:ext cx="1623237" cy="5886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5168" y="1218928"/>
            <a:ext cx="1546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Textures: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Buildings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Concrete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Carpet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Carpet_Nor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Vehicles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Hood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757377" y="776182"/>
            <a:ext cx="6634717" cy="5885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2818405" y="851475"/>
            <a:ext cx="2700670" cy="23064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2921396" y="3458410"/>
            <a:ext cx="1097393" cy="937204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2921396" y="4593206"/>
            <a:ext cx="1096460" cy="9364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4161240" y="3458410"/>
            <a:ext cx="1097393" cy="93720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4161240" y="4593206"/>
            <a:ext cx="1096460" cy="9364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5406201" y="3458410"/>
            <a:ext cx="1097393" cy="9372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5406201" y="4593206"/>
            <a:ext cx="1096460" cy="93640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6651162" y="3458410"/>
            <a:ext cx="1097393" cy="9372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6651162" y="4593206"/>
            <a:ext cx="1096460" cy="9364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7891006" y="3458410"/>
            <a:ext cx="1097393" cy="9372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7891006" y="4593206"/>
            <a:ext cx="1096460" cy="936406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872580" y="4104520"/>
            <a:ext cx="868973" cy="19103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5168" y="3681725"/>
            <a:ext cx="1382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Materials: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Buildings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Concrete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Carpet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Vehicles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Hood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6464" y="851475"/>
            <a:ext cx="3724113" cy="23064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Properties: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18404" y="3242391"/>
            <a:ext cx="6492173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4</cp:revision>
  <dcterms:created xsi:type="dcterms:W3CDTF">2014-01-12T19:29:07Z</dcterms:created>
  <dcterms:modified xsi:type="dcterms:W3CDTF">2014-01-13T00:28:21Z</dcterms:modified>
</cp:coreProperties>
</file>