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Varela Round"/>
      <p:regular r:id="rId25"/>
    </p:embeddedFont>
    <p:embeddedFont>
      <p:font typeface="Didact Gothic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idactGothic-regular.fntdata"/><Relationship Id="rId25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Shape 10"/>
          <p:cNvGrpSpPr/>
          <p:nvPr/>
        </p:nvGrpSpPr>
        <p:grpSpPr>
          <a:xfrm>
            <a:off x="388375" y="557031"/>
            <a:ext cx="7205256" cy="4029431"/>
            <a:chOff x="388375" y="548149"/>
            <a:chExt cx="7205256" cy="4029431"/>
          </a:xfrm>
        </p:grpSpPr>
        <p:sp>
          <p:nvSpPr>
            <p:cNvPr id="11" name="Shape 11"/>
            <p:cNvSpPr/>
            <p:nvPr/>
          </p:nvSpPr>
          <p:spPr>
            <a:xfrm>
              <a:off x="428431" y="583381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388375" y="548149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3" name="Shape 13"/>
          <p:cNvGrpSpPr/>
          <p:nvPr/>
        </p:nvGrpSpPr>
        <p:grpSpPr>
          <a:xfrm>
            <a:off x="7590819" y="3227708"/>
            <a:ext cx="1171804" cy="1387410"/>
            <a:chOff x="1384300" y="1439862"/>
            <a:chExt cx="1433400" cy="1697137"/>
          </a:xfrm>
        </p:grpSpPr>
        <p:sp>
          <p:nvSpPr>
            <p:cNvPr id="14" name="Shape 14"/>
            <p:cNvSpPr/>
            <p:nvPr/>
          </p:nvSpPr>
          <p:spPr>
            <a:xfrm>
              <a:off x="2805113" y="2438400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805113" y="24638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84300" y="1439862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798763" y="2463800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733550" y="2768600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693863" y="2152650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055813" y="1498600"/>
              <a:ext cx="690600" cy="511200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984375" y="2120900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255838" y="2457450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139950" y="2787650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403350" y="1620837"/>
              <a:ext cx="271500" cy="104700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424113" y="1633537"/>
              <a:ext cx="303300" cy="201599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933575" y="2438400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965325" y="2463800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384300" y="1439862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20875" y="2139950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752600" y="2016125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Shape 44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Varela Round"/>
              <a:buNone/>
              <a:defRPr b="1" i="0" sz="6000" u="none" cap="none" strike="noStrike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60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28431" y="888180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346" name="Shape 346"/>
          <p:cNvSpPr/>
          <p:nvPr/>
        </p:nvSpPr>
        <p:spPr>
          <a:xfrm>
            <a:off x="388375" y="852949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7" name="Shape 34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grpSp>
        <p:nvGrpSpPr>
          <p:cNvPr id="348" name="Shape 348"/>
          <p:cNvGrpSpPr/>
          <p:nvPr/>
        </p:nvGrpSpPr>
        <p:grpSpPr>
          <a:xfrm>
            <a:off x="7553735" y="3456311"/>
            <a:ext cx="1453992" cy="1092425"/>
            <a:chOff x="3708400" y="3798887"/>
            <a:chExt cx="1844700" cy="1385975"/>
          </a:xfrm>
        </p:grpSpPr>
        <p:sp>
          <p:nvSpPr>
            <p:cNvPr id="349" name="Shape 349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746500" y="4906962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824412" y="4938712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064125" y="4329112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160962" y="4646612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3779837" y="4951412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443412" y="4110037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818062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005387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167312" y="4271962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5064125" y="4471987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043487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721225" y="4154487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792662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799012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824412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824412" y="4964112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3849687" y="4932362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3883025" y="4951412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3895725" y="4964112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952875" y="4795837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437062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5367337" y="4919662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5367337" y="491966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173537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005262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4443412" y="4738687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Fish)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7401335" y="3761111"/>
            <a:ext cx="1453992" cy="1092425"/>
            <a:chOff x="3708400" y="3798887"/>
            <a:chExt cx="1844700" cy="1385975"/>
          </a:xfrm>
        </p:grpSpPr>
        <p:sp>
          <p:nvSpPr>
            <p:cNvPr id="390" name="Shape 390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3746500" y="4906962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4824412" y="4938712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5064125" y="4329112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5160962" y="4646612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779837" y="4951412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443412" y="4110037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18062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5005387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5167312" y="4271962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5064125" y="4471987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3487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721225" y="4154487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792662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799012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824412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824412" y="4964112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849687" y="4932362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883025" y="4951412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895725" y="4964112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952875" y="4795837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37062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367337" y="4919662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367337" y="491966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173537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4005262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4443412" y="4738687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Shape 431"/>
          <p:cNvGrpSpPr/>
          <p:nvPr/>
        </p:nvGrpSpPr>
        <p:grpSpPr>
          <a:xfrm>
            <a:off x="388375" y="557031"/>
            <a:ext cx="7205256" cy="4029431"/>
            <a:chOff x="388375" y="548149"/>
            <a:chExt cx="7205256" cy="4029431"/>
          </a:xfrm>
        </p:grpSpPr>
        <p:sp>
          <p:nvSpPr>
            <p:cNvPr id="432" name="Shape 432"/>
            <p:cNvSpPr/>
            <p:nvPr/>
          </p:nvSpPr>
          <p:spPr>
            <a:xfrm>
              <a:off x="428431" y="583381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433" name="Shape 433"/>
            <p:cNvSpPr/>
            <p:nvPr/>
          </p:nvSpPr>
          <p:spPr>
            <a:xfrm>
              <a:off x="388375" y="548149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34" name="Shape 434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435" name="Shape 435"/>
          <p:cNvGrpSpPr/>
          <p:nvPr/>
        </p:nvGrpSpPr>
        <p:grpSpPr>
          <a:xfrm>
            <a:off x="7522237" y="3121170"/>
            <a:ext cx="1194509" cy="1523626"/>
            <a:chOff x="1300162" y="3487737"/>
            <a:chExt cx="1549499" cy="1976425"/>
          </a:xfrm>
        </p:grpSpPr>
        <p:sp>
          <p:nvSpPr>
            <p:cNvPr id="436" name="Shape 436"/>
            <p:cNvSpPr/>
            <p:nvPr/>
          </p:nvSpPr>
          <p:spPr>
            <a:xfrm>
              <a:off x="2674938" y="3643312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2727325" y="368141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727325" y="3681412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700213" y="4303712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649413" y="5224462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636712" y="4316412"/>
              <a:ext cx="928800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2390775" y="3694112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443037" y="3668712"/>
              <a:ext cx="368400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527300" y="3805237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352550" y="3805237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836738" y="4608512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1163" y="5237162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217738" y="5249862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405063" y="4310062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662113" y="4329112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2411413" y="3843337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3550" y="3779837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27200" y="3830637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2217738" y="4284662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72" name="Shape 4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28431" y="888180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388375" y="852949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49" name="Shape 49"/>
          <p:cNvGrpSpPr/>
          <p:nvPr/>
        </p:nvGrpSpPr>
        <p:grpSpPr>
          <a:xfrm>
            <a:off x="7590819" y="3532508"/>
            <a:ext cx="1171804" cy="1387410"/>
            <a:chOff x="1384300" y="1439862"/>
            <a:chExt cx="1433400" cy="1697137"/>
          </a:xfrm>
        </p:grpSpPr>
        <p:sp>
          <p:nvSpPr>
            <p:cNvPr id="50" name="Shape 50"/>
            <p:cNvSpPr/>
            <p:nvPr/>
          </p:nvSpPr>
          <p:spPr>
            <a:xfrm>
              <a:off x="2805113" y="2438400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805113" y="24638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1384300" y="1439862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798763" y="2463800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1733550" y="2768600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1693863" y="2152650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2055813" y="1498600"/>
              <a:ext cx="690600" cy="511200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1984375" y="2120900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2255838" y="2457450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139950" y="2787650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403350" y="1620837"/>
              <a:ext cx="271500" cy="104700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24113" y="1633537"/>
              <a:ext cx="303300" cy="201599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33575" y="2438400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65325" y="2463800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384300" y="1439862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20875" y="2139950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752600" y="2016125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Hamster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7522237" y="3425970"/>
            <a:ext cx="1194509" cy="1523626"/>
            <a:chOff x="1300162" y="3487737"/>
            <a:chExt cx="1549499" cy="1976425"/>
          </a:xfrm>
        </p:grpSpPr>
        <p:sp>
          <p:nvSpPr>
            <p:cNvPr id="86" name="Shape 86"/>
            <p:cNvSpPr/>
            <p:nvPr/>
          </p:nvSpPr>
          <p:spPr>
            <a:xfrm>
              <a:off x="2674938" y="3643312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2727325" y="368141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727325" y="3681412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700213" y="4303712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649413" y="5224462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636712" y="4316412"/>
              <a:ext cx="928800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390775" y="3694112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443037" y="3668712"/>
              <a:ext cx="368400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527300" y="3805237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352550" y="3805237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36738" y="4608512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681163" y="5237162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217738" y="5249862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405063" y="4310062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662113" y="4329112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411413" y="3843337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733550" y="3779837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727200" y="3830637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217738" y="4284662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388375" y="557031"/>
            <a:ext cx="7205256" cy="4029431"/>
            <a:chOff x="388375" y="548149"/>
            <a:chExt cx="7205256" cy="4029431"/>
          </a:xfrm>
        </p:grpSpPr>
        <p:sp>
          <p:nvSpPr>
            <p:cNvPr id="123" name="Shape 123"/>
            <p:cNvSpPr/>
            <p:nvPr/>
          </p:nvSpPr>
          <p:spPr>
            <a:xfrm>
              <a:off x="428431" y="583381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124" name="Shape 124"/>
            <p:cNvSpPr/>
            <p:nvPr/>
          </p:nvSpPr>
          <p:spPr>
            <a:xfrm>
              <a:off x="388375" y="548149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25" name="Shape 125"/>
          <p:cNvGrpSpPr/>
          <p:nvPr/>
        </p:nvGrpSpPr>
        <p:grpSpPr>
          <a:xfrm>
            <a:off x="7651745" y="3237539"/>
            <a:ext cx="1194348" cy="1381259"/>
            <a:chOff x="3895725" y="1433512"/>
            <a:chExt cx="1490700" cy="1723987"/>
          </a:xfrm>
        </p:grpSpPr>
        <p:sp>
          <p:nvSpPr>
            <p:cNvPr id="126" name="Shape 126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224337" y="2781300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5102225" y="1601787"/>
              <a:ext cx="219000" cy="136500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662487" y="1557337"/>
              <a:ext cx="368400" cy="349200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927475" y="1479550"/>
              <a:ext cx="355500" cy="374700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914775" y="1433512"/>
              <a:ext cx="212700" cy="304800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830762" y="1498600"/>
              <a:ext cx="225300" cy="298500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205287" y="2819400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018087" y="2638425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4056062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346575" y="2470150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662487" y="2463800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095750" y="2146300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579937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767262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4759325" y="2159000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4005262" y="1990725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4005262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4037012" y="2139950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4314825" y="2165350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4321175" y="2457450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352925" y="2489200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4586287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Shape 154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Varela Round"/>
              <a:buNone/>
              <a:defRPr b="1" i="0" sz="4800" u="none" cap="none" strike="noStrike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rtl="0">
              <a:spcBef>
                <a:spcPts val="0"/>
              </a:spcBef>
              <a:buClr>
                <a:srgbClr val="3E4A63"/>
              </a:buClr>
              <a:buFont typeface="Varela Round"/>
              <a:buNone/>
              <a:defRPr b="1" sz="4800">
                <a:solidFill>
                  <a:srgbClr val="3E4A6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967600" y="2840050"/>
            <a:ext cx="571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Font typeface="Didact Gothic"/>
              <a:buNone/>
              <a:defRPr b="0" i="0" sz="3000" u="none" cap="none" strike="noStrike">
                <a:solidFill>
                  <a:srgbClr val="6D9EEB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Shape 157"/>
          <p:cNvGrpSpPr/>
          <p:nvPr/>
        </p:nvGrpSpPr>
        <p:grpSpPr>
          <a:xfrm>
            <a:off x="7553735" y="3075311"/>
            <a:ext cx="1453992" cy="1092425"/>
            <a:chOff x="3708400" y="3798887"/>
            <a:chExt cx="1844700" cy="1385975"/>
          </a:xfrm>
        </p:grpSpPr>
        <p:sp>
          <p:nvSpPr>
            <p:cNvPr id="158" name="Shape 158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3746500" y="4906962"/>
              <a:ext cx="193800" cy="77700"/>
            </a:xfrm>
            <a:custGeom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824412" y="4938712"/>
              <a:ext cx="174600" cy="71400"/>
            </a:xfrm>
            <a:custGeom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064125" y="4329112"/>
              <a:ext cx="354000" cy="233400"/>
            </a:xfrm>
            <a:custGeom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160962" y="4646612"/>
              <a:ext cx="270000" cy="214200"/>
            </a:xfrm>
            <a:custGeom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476750" y="4044951"/>
              <a:ext cx="528600" cy="168300"/>
            </a:xfrm>
            <a:custGeom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4352925" y="4194176"/>
              <a:ext cx="593700" cy="433500"/>
            </a:xfrm>
            <a:custGeom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952875" y="4699001"/>
              <a:ext cx="1027200" cy="441300"/>
            </a:xfrm>
            <a:custGeom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779837" y="4951412"/>
              <a:ext cx="212700" cy="123900"/>
            </a:xfrm>
            <a:custGeom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43412" y="4110037"/>
              <a:ext cx="439800" cy="239700"/>
            </a:xfrm>
            <a:custGeom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818062" y="4673601"/>
              <a:ext cx="212700" cy="271500"/>
            </a:xfrm>
            <a:custGeom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005387" y="4699001"/>
              <a:ext cx="522300" cy="273000"/>
            </a:xfrm>
            <a:custGeom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167312" y="4271962"/>
              <a:ext cx="341400" cy="355500"/>
            </a:xfrm>
            <a:custGeom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064125" y="4471987"/>
              <a:ext cx="173100" cy="149100"/>
            </a:xfrm>
            <a:custGeom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076825" y="4537076"/>
              <a:ext cx="147600" cy="90600"/>
            </a:xfrm>
            <a:custGeom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5089525" y="4654551"/>
              <a:ext cx="63600" cy="44400"/>
            </a:xfrm>
            <a:custGeom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043487" y="4654551"/>
              <a:ext cx="142800" cy="147600"/>
            </a:xfrm>
            <a:custGeom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721225" y="4154487"/>
              <a:ext cx="96900" cy="77700"/>
            </a:xfrm>
            <a:custGeom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792662" y="4200526"/>
              <a:ext cx="103200" cy="103200"/>
            </a:xfrm>
            <a:custGeom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759325" y="4187826"/>
              <a:ext cx="77700" cy="714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799012" y="4997451"/>
              <a:ext cx="50700" cy="84000"/>
            </a:xfrm>
            <a:custGeom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824412" y="4991101"/>
              <a:ext cx="39600" cy="507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824412" y="4964112"/>
              <a:ext cx="71400" cy="33300"/>
            </a:xfrm>
            <a:custGeom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849687" y="4932362"/>
              <a:ext cx="71400" cy="39600"/>
            </a:xfrm>
            <a:custGeom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883025" y="4951412"/>
              <a:ext cx="50700" cy="39600"/>
            </a:xfrm>
            <a:custGeom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895725" y="4964112"/>
              <a:ext cx="63600" cy="714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952875" y="4795837"/>
              <a:ext cx="1620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437062" y="4848226"/>
              <a:ext cx="168300" cy="84000"/>
            </a:xfrm>
            <a:custGeom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3708400" y="3967162"/>
              <a:ext cx="1844700" cy="1217700"/>
            </a:xfrm>
            <a:custGeom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5367337" y="4919662"/>
              <a:ext cx="12600" cy="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952875" y="4997451"/>
              <a:ext cx="12600" cy="126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5367337" y="491966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173537" y="4816476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005262" y="4699001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443412" y="4738687"/>
              <a:ext cx="122100" cy="1350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88375" y="557031"/>
            <a:ext cx="7205256" cy="4029431"/>
            <a:chOff x="388375" y="548149"/>
            <a:chExt cx="7205256" cy="4029431"/>
          </a:xfrm>
        </p:grpSpPr>
        <p:sp>
          <p:nvSpPr>
            <p:cNvPr id="198" name="Shape 198"/>
            <p:cNvSpPr/>
            <p:nvPr/>
          </p:nvSpPr>
          <p:spPr>
            <a:xfrm>
              <a:off x="428431" y="583381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199" name="Shape 199"/>
            <p:cNvSpPr/>
            <p:nvPr/>
          </p:nvSpPr>
          <p:spPr>
            <a:xfrm>
              <a:off x="388375" y="548149"/>
              <a:ext cx="7165200" cy="3994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5892" y="119999"/>
                  </a:lnTo>
                  <a:lnTo>
                    <a:pt x="115892" y="105269"/>
                  </a:lnTo>
                  <a:lnTo>
                    <a:pt x="120000" y="98984"/>
                  </a:lnTo>
                  <a:lnTo>
                    <a:pt x="115892" y="98984"/>
                  </a:lnTo>
                  <a:lnTo>
                    <a:pt x="115892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00" name="Shape 200"/>
          <p:cNvSpPr txBox="1"/>
          <p:nvPr>
            <p:ph idx="1" type="body"/>
          </p:nvPr>
        </p:nvSpPr>
        <p:spPr>
          <a:xfrm>
            <a:off x="1133024" y="1018800"/>
            <a:ext cx="5457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1" sz="30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1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1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1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x="692875" y="827975"/>
            <a:ext cx="957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25000"/>
              <a:buFont typeface="Varela Round"/>
              <a:buNone/>
            </a:pPr>
            <a:r>
              <a:rPr b="1" i="0" lang="en" sz="7200" u="none" cap="none" strike="noStrike">
                <a:solidFill>
                  <a:srgbClr val="6D9EEB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28431" y="888180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>
            <a:off x="388375" y="852949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Shape 20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30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208" name="Shape 208"/>
          <p:cNvGrpSpPr/>
          <p:nvPr/>
        </p:nvGrpSpPr>
        <p:grpSpPr>
          <a:xfrm>
            <a:off x="7522237" y="3425970"/>
            <a:ext cx="1194509" cy="1523626"/>
            <a:chOff x="1300162" y="3487737"/>
            <a:chExt cx="1549499" cy="1976425"/>
          </a:xfrm>
        </p:grpSpPr>
        <p:sp>
          <p:nvSpPr>
            <p:cNvPr id="209" name="Shape 209"/>
            <p:cNvSpPr/>
            <p:nvPr/>
          </p:nvSpPr>
          <p:spPr>
            <a:xfrm>
              <a:off x="2674938" y="3643312"/>
              <a:ext cx="52500" cy="38100"/>
            </a:xfrm>
            <a:custGeom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727325" y="3681412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727325" y="3681412"/>
              <a:ext cx="12600" cy="63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693863" y="4699001"/>
              <a:ext cx="742800" cy="512700"/>
            </a:xfrm>
            <a:custGeom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700213" y="4303712"/>
              <a:ext cx="742800" cy="357300"/>
            </a:xfrm>
            <a:custGeom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649413" y="5224462"/>
              <a:ext cx="838200" cy="239700"/>
            </a:xfrm>
            <a:custGeom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636712" y="4316412"/>
              <a:ext cx="928800" cy="350700"/>
            </a:xfrm>
            <a:custGeom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2390775" y="3694112"/>
              <a:ext cx="349200" cy="395400"/>
            </a:xfrm>
            <a:custGeom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443037" y="3668712"/>
              <a:ext cx="368400" cy="395400"/>
            </a:xfrm>
            <a:custGeom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178050" y="4829176"/>
              <a:ext cx="252300" cy="128700"/>
            </a:xfrm>
            <a:custGeom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14500" y="4835526"/>
              <a:ext cx="219000" cy="149100"/>
            </a:xfrm>
            <a:custGeom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2527300" y="3805237"/>
              <a:ext cx="277800" cy="376200"/>
            </a:xfrm>
            <a:custGeom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352550" y="3805237"/>
              <a:ext cx="315900" cy="330300"/>
            </a:xfrm>
            <a:custGeom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836738" y="4608512"/>
              <a:ext cx="509700" cy="115800"/>
            </a:xfrm>
            <a:custGeom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849438" y="4848226"/>
              <a:ext cx="77700" cy="84000"/>
            </a:xfrm>
            <a:custGeom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681163" y="5237162"/>
              <a:ext cx="265200" cy="122100"/>
            </a:xfrm>
            <a:custGeom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217738" y="5249862"/>
              <a:ext cx="238200" cy="109500"/>
            </a:xfrm>
            <a:custGeom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405063" y="4310062"/>
              <a:ext cx="109500" cy="333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2384425" y="4375151"/>
              <a:ext cx="71400" cy="52500"/>
            </a:xfrm>
            <a:custGeom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643063" y="4238626"/>
              <a:ext cx="96900" cy="71400"/>
            </a:xfrm>
            <a:custGeom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662113" y="4329112"/>
              <a:ext cx="65100" cy="33300"/>
            </a:xfrm>
            <a:custGeom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411413" y="3843337"/>
              <a:ext cx="90600" cy="65100"/>
            </a:xfrm>
            <a:custGeom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436813" y="3895726"/>
              <a:ext cx="96900" cy="31800"/>
            </a:xfrm>
            <a:custGeom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733550" y="3779837"/>
              <a:ext cx="77700" cy="63600"/>
            </a:xfrm>
            <a:custGeom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727200" y="3830637"/>
              <a:ext cx="50700" cy="33300"/>
            </a:xfrm>
            <a:custGeom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733550" y="4356101"/>
              <a:ext cx="160200" cy="84000"/>
            </a:xfrm>
            <a:custGeom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217738" y="4400551"/>
              <a:ext cx="160200" cy="84000"/>
            </a:xfrm>
            <a:custGeom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300162" y="3487737"/>
              <a:ext cx="1549499" cy="1917600"/>
            </a:xfrm>
            <a:custGeom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171700" y="4692651"/>
              <a:ext cx="246000" cy="258900"/>
            </a:xfrm>
            <a:custGeom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714500" y="4699001"/>
              <a:ext cx="244500" cy="292200"/>
            </a:xfrm>
            <a:custGeom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952625" y="4362451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784350" y="4244976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217738" y="4284662"/>
              <a:ext cx="122100" cy="136500"/>
            </a:xfrm>
            <a:custGeom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Cat)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Shape 245"/>
          <p:cNvGrpSpPr/>
          <p:nvPr/>
        </p:nvGrpSpPr>
        <p:grpSpPr>
          <a:xfrm>
            <a:off x="7651745" y="3542339"/>
            <a:ext cx="1194348" cy="1381259"/>
            <a:chOff x="3895725" y="1433512"/>
            <a:chExt cx="1490700" cy="1723987"/>
          </a:xfrm>
        </p:grpSpPr>
        <p:sp>
          <p:nvSpPr>
            <p:cNvPr id="246" name="Shape 246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24337" y="2781300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5102225" y="1601787"/>
              <a:ext cx="219000" cy="136500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662487" y="1557337"/>
              <a:ext cx="368400" cy="349200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927475" y="1479550"/>
              <a:ext cx="355500" cy="374700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914775" y="1433512"/>
              <a:ext cx="212700" cy="304800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830762" y="1498600"/>
              <a:ext cx="225300" cy="298500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205287" y="2819400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018087" y="2638425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056062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46575" y="2470150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662487" y="2463800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095750" y="2146300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579937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767262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759325" y="2159000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005262" y="1990725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005262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037012" y="2139950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314825" y="2165350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321175" y="2457450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352925" y="2489200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86287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28431" y="888180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277" name="Shape 277"/>
          <p:cNvSpPr/>
          <p:nvPr/>
        </p:nvSpPr>
        <p:spPr>
          <a:xfrm>
            <a:off x="388375" y="852949"/>
            <a:ext cx="7165200" cy="39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15892" y="119999"/>
                </a:lnTo>
                <a:lnTo>
                  <a:pt x="115892" y="105269"/>
                </a:lnTo>
                <a:lnTo>
                  <a:pt x="120000" y="98984"/>
                </a:lnTo>
                <a:lnTo>
                  <a:pt x="115892" y="98984"/>
                </a:lnTo>
                <a:lnTo>
                  <a:pt x="115892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8" name="Shape 27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535674" y="971550"/>
            <a:ext cx="213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2" type="body"/>
          </p:nvPr>
        </p:nvSpPr>
        <p:spPr>
          <a:xfrm>
            <a:off x="2778055" y="971550"/>
            <a:ext cx="2132999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3" type="body"/>
          </p:nvPr>
        </p:nvSpPr>
        <p:spPr>
          <a:xfrm>
            <a:off x="5020435" y="971550"/>
            <a:ext cx="213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282" name="Shape 282"/>
          <p:cNvGrpSpPr/>
          <p:nvPr/>
        </p:nvGrpSpPr>
        <p:grpSpPr>
          <a:xfrm>
            <a:off x="7651745" y="3542339"/>
            <a:ext cx="1194348" cy="1381259"/>
            <a:chOff x="3895725" y="1433512"/>
            <a:chExt cx="1490700" cy="1723987"/>
          </a:xfrm>
        </p:grpSpPr>
        <p:sp>
          <p:nvSpPr>
            <p:cNvPr id="283" name="Shape 283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224337" y="2781300"/>
              <a:ext cx="909600" cy="376200"/>
            </a:xfrm>
            <a:custGeom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102225" y="1601787"/>
              <a:ext cx="219000" cy="136500"/>
            </a:xfrm>
            <a:custGeom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662487" y="1557337"/>
              <a:ext cx="368400" cy="349200"/>
            </a:xfrm>
            <a:custGeom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927475" y="1479550"/>
              <a:ext cx="355500" cy="374700"/>
            </a:xfrm>
            <a:custGeom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914775" y="1433512"/>
              <a:ext cx="212700" cy="304800"/>
            </a:xfrm>
            <a:custGeom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4830762" y="1498600"/>
              <a:ext cx="225300" cy="298500"/>
            </a:xfrm>
            <a:custGeom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4205287" y="2819400"/>
              <a:ext cx="115800" cy="214200"/>
            </a:xfrm>
            <a:custGeom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4540250" y="2840038"/>
              <a:ext cx="109500" cy="246000"/>
            </a:xfrm>
            <a:custGeom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018087" y="2638425"/>
              <a:ext cx="103200" cy="220800"/>
            </a:xfrm>
            <a:custGeom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056062" y="2093913"/>
              <a:ext cx="949200" cy="401700"/>
            </a:xfrm>
            <a:custGeom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346575" y="2470150"/>
              <a:ext cx="103200" cy="103200"/>
            </a:xfrm>
            <a:custGeom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4662487" y="2463800"/>
              <a:ext cx="355500" cy="317400"/>
            </a:xfrm>
            <a:custGeom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5064125" y="1874838"/>
              <a:ext cx="238200" cy="381000"/>
            </a:xfrm>
            <a:custGeom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095750" y="2146300"/>
              <a:ext cx="160200" cy="84000"/>
            </a:xfrm>
            <a:custGeom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579937" y="2192338"/>
              <a:ext cx="166800" cy="84000"/>
            </a:xfrm>
            <a:custGeom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767262" y="2093913"/>
              <a:ext cx="109500" cy="39600"/>
            </a:xfrm>
            <a:custGeom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759325" y="2159000"/>
              <a:ext cx="90600" cy="52500"/>
            </a:xfrm>
            <a:custGeom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740275" y="2224088"/>
              <a:ext cx="71400" cy="52500"/>
            </a:xfrm>
            <a:custGeom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005262" y="1990725"/>
              <a:ext cx="103200" cy="65100"/>
            </a:xfrm>
            <a:custGeom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005262" y="2062163"/>
              <a:ext cx="103200" cy="44400"/>
            </a:xfrm>
            <a:custGeom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037012" y="2139950"/>
              <a:ext cx="65100" cy="31800"/>
            </a:xfrm>
            <a:custGeom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314825" y="2165350"/>
              <a:ext cx="200100" cy="77700"/>
            </a:xfrm>
            <a:custGeom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152900" y="2049463"/>
              <a:ext cx="115800" cy="1287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21175" y="2457450"/>
              <a:ext cx="162000" cy="122100"/>
            </a:xfrm>
            <a:custGeom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352925" y="2489200"/>
              <a:ext cx="84000" cy="58800"/>
            </a:xfrm>
            <a:custGeom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95725" y="1433512"/>
              <a:ext cx="1490700" cy="1690800"/>
            </a:xfrm>
            <a:custGeom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86287" y="2087563"/>
              <a:ext cx="1221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(Dog)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7590819" y="3532508"/>
            <a:ext cx="1171804" cy="1387410"/>
            <a:chOff x="1384300" y="1439862"/>
            <a:chExt cx="1433400" cy="1697137"/>
          </a:xfrm>
        </p:grpSpPr>
        <p:sp>
          <p:nvSpPr>
            <p:cNvPr id="314" name="Shape 314"/>
            <p:cNvSpPr/>
            <p:nvPr/>
          </p:nvSpPr>
          <p:spPr>
            <a:xfrm>
              <a:off x="2805113" y="2438400"/>
              <a:ext cx="0" cy="2550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805113" y="24638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384300" y="1439862"/>
              <a:ext cx="1427100" cy="1671600"/>
            </a:xfrm>
            <a:custGeom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798763" y="2463800"/>
              <a:ext cx="6300" cy="459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805113" y="2438400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798763" y="2509838"/>
              <a:ext cx="0" cy="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733550" y="2768600"/>
              <a:ext cx="1077900" cy="368400"/>
            </a:xfrm>
            <a:custGeom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693863" y="2152650"/>
              <a:ext cx="155700" cy="84000"/>
            </a:xfrm>
            <a:custGeom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655763" y="1874838"/>
              <a:ext cx="265200" cy="277800"/>
            </a:xfrm>
            <a:custGeom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178050" y="2198688"/>
              <a:ext cx="168300" cy="84000"/>
            </a:xfrm>
            <a:custGeom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055813" y="1498600"/>
              <a:ext cx="690600" cy="511200"/>
            </a:xfrm>
            <a:custGeom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984375" y="2120900"/>
              <a:ext cx="77700" cy="31800"/>
            </a:xfrm>
            <a:custGeom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49513" y="2100263"/>
              <a:ext cx="297000" cy="246000"/>
            </a:xfrm>
            <a:custGeom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255838" y="2457450"/>
              <a:ext cx="355500" cy="298500"/>
            </a:xfrm>
            <a:custGeom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649538" y="2087563"/>
              <a:ext cx="71400" cy="58800"/>
            </a:xfrm>
            <a:custGeom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765300" y="2684463"/>
              <a:ext cx="200100" cy="336600"/>
            </a:xfrm>
            <a:custGeom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139950" y="2787650"/>
              <a:ext cx="135000" cy="292200"/>
            </a:xfrm>
            <a:custGeom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605088" y="2547938"/>
              <a:ext cx="128700" cy="324000"/>
            </a:xfrm>
            <a:custGeom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403350" y="1620837"/>
              <a:ext cx="271500" cy="104700"/>
            </a:xfrm>
            <a:custGeom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24113" y="1633537"/>
              <a:ext cx="303300" cy="201599"/>
            </a:xfrm>
            <a:custGeom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720850" y="2055813"/>
              <a:ext cx="877800" cy="439800"/>
            </a:xfrm>
            <a:custGeom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933575" y="2438400"/>
              <a:ext cx="141300" cy="155700"/>
            </a:xfrm>
            <a:custGeom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965325" y="2463800"/>
              <a:ext cx="84000" cy="96900"/>
            </a:xfrm>
            <a:custGeom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384300" y="1439862"/>
              <a:ext cx="1433400" cy="1671600"/>
            </a:xfrm>
            <a:custGeom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920875" y="2139950"/>
              <a:ext cx="193800" cy="77700"/>
            </a:xfrm>
            <a:custGeom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752600" y="2016125"/>
              <a:ext cx="115800" cy="130200"/>
            </a:xfrm>
            <a:custGeom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190750" y="2055813"/>
              <a:ext cx="123900" cy="136500"/>
            </a:xfrm>
            <a:custGeom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1CD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30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1CDF4"/>
              </a:buClr>
              <a:buFont typeface="Didact Gothic"/>
              <a:buNone/>
              <a:defRPr b="0" i="0" sz="24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E4A63"/>
              </a:buClr>
              <a:buFont typeface="Didact Gothic"/>
              <a:buNone/>
              <a:defRPr b="0" i="0" sz="1800" u="none" cap="none" strike="noStrike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79" name="Shape 4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Shush App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Team AuRave: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Aaron Turner and Kumin In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150" y="535474"/>
            <a:ext cx="2261701" cy="22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Application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535674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 txBox="1"/>
          <p:nvPr>
            <p:ph idx="2" type="body"/>
          </p:nvPr>
        </p:nvSpPr>
        <p:spPr>
          <a:xfrm>
            <a:off x="2778055" y="971550"/>
            <a:ext cx="2132999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idx="3" type="body"/>
          </p:nvPr>
        </p:nvSpPr>
        <p:spPr>
          <a:xfrm>
            <a:off x="5020435" y="971550"/>
            <a:ext cx="21330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75" y="937474"/>
            <a:ext cx="2132999" cy="375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Shape 5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399" y="937475"/>
            <a:ext cx="2087649" cy="375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100" y="937475"/>
            <a:ext cx="2087649" cy="37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Application (Continued...)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Client Application handles Server Requests, and encryption.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is build in Ionic v2, but uses libraries, such as Animate.css, to look pleasing to users!</a:t>
            </a:r>
          </a:p>
        </p:txBody>
      </p:sp>
      <p:sp>
        <p:nvSpPr>
          <p:cNvPr id="550" name="Shape 550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3">
            <a:alphaModFix/>
          </a:blip>
          <a:srcRect b="13700" l="16610" r="39896" t="5472"/>
          <a:stretch/>
        </p:blipFill>
        <p:spPr>
          <a:xfrm>
            <a:off x="3895900" y="971550"/>
            <a:ext cx="3287976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557" name="Shape 557"/>
          <p:cNvSpPr txBox="1"/>
          <p:nvPr>
            <p:ph idx="1" type="subTitle"/>
          </p:nvPr>
        </p:nvSpPr>
        <p:spPr>
          <a:xfrm>
            <a:off x="967600" y="2840050"/>
            <a:ext cx="571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used facebook Native OAuth Apis to authenticate our users, using Facebook Access Tokens</a:t>
            </a:r>
          </a:p>
        </p:txBody>
      </p:sp>
      <p:sp>
        <p:nvSpPr>
          <p:cNvPr id="564" name="Shape 564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 b="12936" l="16867" r="46574" t="7159"/>
          <a:stretch/>
        </p:blipFill>
        <p:spPr>
          <a:xfrm>
            <a:off x="3932350" y="971550"/>
            <a:ext cx="3215102" cy="36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Encryption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</a:t>
            </a: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●"/>
            </a:pPr>
            <a:r>
              <a:rPr lang="en" sz="2600"/>
              <a:t>We used CryptoJs and KbPGP to handle encryption on the client.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" sz="2200"/>
              <a:t>On Account Creation, a public pgp key, a private pgp key are generated. The public pgp key is stored on the server.</a:t>
            </a:r>
          </a:p>
          <a:p>
            <a:pPr indent="-368300" lvl="1" marL="914400">
              <a:spcBef>
                <a:spcPts val="0"/>
              </a:spcBef>
              <a:buSzPct val="100000"/>
              <a:buChar char="○"/>
            </a:pPr>
            <a:r>
              <a:rPr lang="en" sz="2200"/>
              <a:t>Also, we create a public key store and private key store, for caching keys. The generated private pgp key is stored in the private key store for each user on the device.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 (Continued...)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Whenever a device GETs another user, their key is stored in the public key store. If the keys ever mis match, a warning is shown.</a:t>
            </a:r>
          </a:p>
        </p:txBody>
      </p:sp>
      <p:sp>
        <p:nvSpPr>
          <p:cNvPr id="583" name="Shape 583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4" name="Shape 5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350" y="971550"/>
            <a:ext cx="3215100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Encryption (Continued...)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523575" y="971550"/>
            <a:ext cx="3215100" cy="336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Messages sent are Encrypted with Unique AES Keys. These keys are then Encrypted with a public PGP key. On receive, the private PGP key decrypts the keys, to decrypt the message.</a:t>
            </a:r>
          </a:p>
        </p:txBody>
      </p:sp>
      <p:sp>
        <p:nvSpPr>
          <p:cNvPr id="591" name="Shape 591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 txBox="1"/>
          <p:nvPr/>
        </p:nvSpPr>
        <p:spPr>
          <a:xfrm>
            <a:off x="388375" y="4455900"/>
            <a:ext cx="335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P.S We use also use HMAC SHA256!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3">
            <a:alphaModFix/>
          </a:blip>
          <a:srcRect b="12632" l="16695" r="42294" t="7616"/>
          <a:stretch/>
        </p:blipFill>
        <p:spPr>
          <a:xfrm>
            <a:off x="3774450" y="971550"/>
            <a:ext cx="3420172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 Time!!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Shush was developed to be a secure end-to-end encrypted group messaging application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the client, we used Angular 2 and Ionic 2 Beta 11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the Backend, we used Express and Node.js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For the Database, we used MongoDB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650" y="152400"/>
            <a:ext cx="347270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2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68876"/>
            <a:ext cx="7252338" cy="242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 Endpoints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</a:rPr>
              <a:t>POST /api/v1/login</a:t>
            </a:r>
          </a:p>
          <a:p>
            <a:pPr indent="-317500" lvl="1" marL="914400" rtl="0"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</a:rPr>
              <a:t>Endpoint for logging in.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GET /api/v1/user/publicKey/:id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getting any user’s public key.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/api/v1/user/publicKey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setting the public key of the user.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GET /api/v1/user/:id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getting a user based on their facebook id.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GET /api/v1/user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searching users based on query.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GET /api/v1/user/friend/get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Char char="○"/>
            </a:pPr>
            <a:r>
              <a:rPr lang="en" sz="1400">
                <a:solidFill>
                  <a:srgbClr val="333333"/>
                </a:solidFill>
              </a:rPr>
              <a:t>Route for getting the list of friends and pending friends for the user.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 Endpoints (Continued...)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/api/v1/user/friend/delete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deleting a friend.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/api/v1/user/friend/accept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accepting a pending friend request.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/api/v1/user/friend/decline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declining a pending friend request.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PUT /api/v1/user/friend/add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Route for creating a friend request.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</a:rPr>
              <a:t>GET /api/v1/conversation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</a:rPr>
              <a:t>Route for getting the whole conversation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</a:rPr>
              <a:t>PUT /api/v1/conversation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</a:rPr>
              <a:t>Route for updating the whole conversation.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Char char="●"/>
            </a:pPr>
            <a:r>
              <a:rPr lang="en" sz="1400">
                <a:solidFill>
                  <a:srgbClr val="333333"/>
                </a:solidFill>
              </a:rPr>
              <a:t>POST /api/v1/conversation</a:t>
            </a:r>
          </a:p>
          <a:p>
            <a:pPr indent="-317500" lvl="1" marL="91440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Char char="○"/>
            </a:pPr>
            <a:r>
              <a:rPr lang="en" sz="1400">
                <a:solidFill>
                  <a:srgbClr val="333333"/>
                </a:solidFill>
              </a:rPr>
              <a:t>Route for creating a new conversation with friends.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Backend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523574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Handles all routes requested to the specified API endpoints.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Handles CRUD operations for Messages, Users, and Conversations.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Create the data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Read the data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Update the data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Delete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Created using Node JS, Express JS, and Passport JS.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SzPct val="100000"/>
              <a:buChar char="●"/>
            </a:pPr>
            <a:r>
              <a:rPr lang="en" sz="1400"/>
              <a:t>Example for creating a user if the user doesn’t exist.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26" name="Shape 526"/>
          <p:cNvSpPr txBox="1"/>
          <p:nvPr>
            <p:ph idx="2" type="body"/>
          </p:nvPr>
        </p:nvSpPr>
        <p:spPr>
          <a:xfrm>
            <a:off x="3932357" y="971550"/>
            <a:ext cx="32151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350" y="971550"/>
            <a:ext cx="3215099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ab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