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1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1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53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99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7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25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08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929D-44B8-49DF-B09E-D46D9E6EB694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7B01-55BC-490C-BB6D-9B1C4966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20418" y="2319131"/>
            <a:ext cx="1008490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André Toyama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Apresentação de Projeto – Computação Embarcada</a:t>
            </a:r>
            <a:endParaRPr lang="pt-BR" sz="36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insp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" y="5632863"/>
            <a:ext cx="2835965" cy="12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1392" y="1325218"/>
            <a:ext cx="10084904" cy="254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Uma matriz de LED de tamanho ainda indefinido, que transmite mensagens enviadas por um aparelho mobile </a:t>
            </a:r>
            <a:r>
              <a:rPr lang="pt-BR" sz="24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a mensagem será móvel e estará se movendo da direita para esquerda. A mensagem será transmitida por um aparelho mobile para o microcontrolador através de um módulo </a:t>
            </a:r>
            <a:r>
              <a:rPr lang="pt-BR" sz="24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  <a:r>
              <a:rPr lang="pt-BR" sz="24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processada e enviada a matriz de LED.</a:t>
            </a:r>
            <a:endParaRPr lang="pt-BR" sz="20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m para insp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" y="5632863"/>
            <a:ext cx="2835965" cy="12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1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nsp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" y="5632863"/>
            <a:ext cx="2835965" cy="12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scrolling message board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93" y="263747"/>
            <a:ext cx="6827890" cy="51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9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nsp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" y="5632863"/>
            <a:ext cx="2835965" cy="12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 t="5660" r="10494" b="4042"/>
          <a:stretch/>
        </p:blipFill>
        <p:spPr>
          <a:xfrm>
            <a:off x="1802296" y="0"/>
            <a:ext cx="10389704" cy="59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52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Toyama</dc:creator>
  <cp:lastModifiedBy>André Toyama</cp:lastModifiedBy>
  <cp:revision>2</cp:revision>
  <dcterms:created xsi:type="dcterms:W3CDTF">2017-03-12T23:50:38Z</dcterms:created>
  <dcterms:modified xsi:type="dcterms:W3CDTF">2017-03-12T23:58:43Z</dcterms:modified>
</cp:coreProperties>
</file>