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1293475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75" d="100"/>
          <a:sy n="175" d="100"/>
        </p:scale>
        <p:origin x="16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1685" y="972715"/>
            <a:ext cx="8470106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1685" y="3121766"/>
            <a:ext cx="8470106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2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3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1893" y="316442"/>
            <a:ext cx="2435156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6427" y="316442"/>
            <a:ext cx="7164298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8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5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544" y="1481773"/>
            <a:ext cx="9740622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0544" y="3977535"/>
            <a:ext cx="9740622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6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6426" y="1582208"/>
            <a:ext cx="4799727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7322" y="1582208"/>
            <a:ext cx="4799727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97" y="316442"/>
            <a:ext cx="9740622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898" y="1457008"/>
            <a:ext cx="4777669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898" y="2171065"/>
            <a:ext cx="4777669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7322" y="1457008"/>
            <a:ext cx="4801198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7322" y="2171065"/>
            <a:ext cx="4801198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6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4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6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98" y="396240"/>
            <a:ext cx="3642439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1198" y="855769"/>
            <a:ext cx="5717322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898" y="1783080"/>
            <a:ext cx="3642439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9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98" y="396240"/>
            <a:ext cx="3642439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01198" y="855769"/>
            <a:ext cx="5717322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898" y="1783080"/>
            <a:ext cx="3642439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55C-B5A4-4D87-897F-CE3EA9D1975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6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6427" y="316442"/>
            <a:ext cx="9740622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27" y="1582208"/>
            <a:ext cx="9740622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6426" y="5508837"/>
            <a:ext cx="254103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F655C-B5A4-4D87-897F-CE3EA9D1975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0964" y="5508837"/>
            <a:ext cx="3811548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6017" y="5508837"/>
            <a:ext cx="254103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7AAA2-0AE3-4A50-8F3F-63AC304A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3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90EF4958-E693-49CC-B91B-3B619A69F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216"/>
            <a:ext cx="11293475" cy="588126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04C8BA6-32EF-4308-BC07-CE0A12E83308}"/>
              </a:ext>
            </a:extLst>
          </p:cNvPr>
          <p:cNvSpPr txBox="1"/>
          <p:nvPr/>
        </p:nvSpPr>
        <p:spPr>
          <a:xfrm>
            <a:off x="34094" y="4890408"/>
            <a:ext cx="778329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side view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7706B6-A064-471A-963C-E66232CE3D7A}"/>
              </a:ext>
            </a:extLst>
          </p:cNvPr>
          <p:cNvSpPr txBox="1"/>
          <p:nvPr/>
        </p:nvSpPr>
        <p:spPr>
          <a:xfrm>
            <a:off x="5388944" y="5161964"/>
            <a:ext cx="1230086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main view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BED6F8-0EC5-4745-9694-04A3BC016D58}"/>
              </a:ext>
            </a:extLst>
          </p:cNvPr>
          <p:cNvSpPr txBox="1"/>
          <p:nvPr/>
        </p:nvSpPr>
        <p:spPr>
          <a:xfrm>
            <a:off x="2993571" y="508830"/>
            <a:ext cx="615821" cy="30777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menu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1F3CFC-CF6C-4FCB-8E84-1D0F6D9AC49F}"/>
              </a:ext>
            </a:extLst>
          </p:cNvPr>
          <p:cNvSpPr txBox="1"/>
          <p:nvPr/>
        </p:nvSpPr>
        <p:spPr>
          <a:xfrm>
            <a:off x="801537" y="1712104"/>
            <a:ext cx="559642" cy="30777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helix</a:t>
            </a:r>
            <a:endParaRPr lang="en-US" sz="11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07FE48-16BB-4265-8542-7546E8BA94C6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1361179" y="1865993"/>
            <a:ext cx="274941" cy="278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D3DEFB5-9EEE-4FE2-A8DA-BFE731F37A17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476229" y="1865993"/>
            <a:ext cx="325308" cy="633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1311B0E-D816-4D06-9969-C0E5886D69BB}"/>
              </a:ext>
            </a:extLst>
          </p:cNvPr>
          <p:cNvSpPr txBox="1"/>
          <p:nvPr/>
        </p:nvSpPr>
        <p:spPr>
          <a:xfrm>
            <a:off x="5413651" y="1675021"/>
            <a:ext cx="884950" cy="2771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1" dirty="0"/>
              <a:t>insertions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44FD36-52C1-479F-B098-12BD65A42572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6298601" y="1813585"/>
            <a:ext cx="247669" cy="3652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D1042C-06FB-48B8-AB51-3355302628E2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5044625" y="1813585"/>
            <a:ext cx="369026" cy="3932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C8DAD7A-3FFF-440D-A41B-1F95F9A2F89C}"/>
              </a:ext>
            </a:extLst>
          </p:cNvPr>
          <p:cNvSpPr txBox="1"/>
          <p:nvPr/>
        </p:nvSpPr>
        <p:spPr>
          <a:xfrm>
            <a:off x="5397322" y="4423309"/>
            <a:ext cx="757236" cy="2771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1" dirty="0"/>
              <a:t>deletion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CBE6FED-6BA9-4C25-AEED-841FCC5AA4A4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5775940" y="3946264"/>
            <a:ext cx="0" cy="4770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30C0765-0510-46CD-B44D-E94181F27C14}"/>
              </a:ext>
            </a:extLst>
          </p:cNvPr>
          <p:cNvSpPr txBox="1"/>
          <p:nvPr/>
        </p:nvSpPr>
        <p:spPr>
          <a:xfrm>
            <a:off x="2743199" y="3071518"/>
            <a:ext cx="902343" cy="2771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1" dirty="0"/>
              <a:t>crossover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6BB162-D1D5-4F09-90CD-2E22ED4AD40C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3645542" y="3210082"/>
            <a:ext cx="3309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90034E4-F236-4100-88A6-390D78FFFDBF}"/>
              </a:ext>
            </a:extLst>
          </p:cNvPr>
          <p:cNvSpPr txBox="1"/>
          <p:nvPr/>
        </p:nvSpPr>
        <p:spPr>
          <a:xfrm>
            <a:off x="9330150" y="3100794"/>
            <a:ext cx="832755" cy="2771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1" dirty="0" err="1"/>
              <a:t>loopout</a:t>
            </a:r>
            <a:endParaRPr lang="en-US" sz="120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38ABD77-9E93-4989-B9DF-90ADCBC3F91E}"/>
              </a:ext>
            </a:extLst>
          </p:cNvPr>
          <p:cNvCxnSpPr>
            <a:cxnSpLocks/>
            <a:stCxn id="52" idx="1"/>
          </p:cNvCxnSpPr>
          <p:nvPr/>
        </p:nvCxnSpPr>
        <p:spPr>
          <a:xfrm flipH="1" flipV="1">
            <a:off x="8990514" y="3239294"/>
            <a:ext cx="339636" cy="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2B827FE-8D7F-440C-AB50-07E9C1F5AE54}"/>
              </a:ext>
            </a:extLst>
          </p:cNvPr>
          <p:cNvSpPr txBox="1"/>
          <p:nvPr/>
        </p:nvSpPr>
        <p:spPr>
          <a:xfrm>
            <a:off x="9050387" y="2190709"/>
            <a:ext cx="832755" cy="2771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1" dirty="0"/>
              <a:t>5’ end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4278712-BD0A-4A71-9ABC-324C23E3958C}"/>
              </a:ext>
            </a:extLst>
          </p:cNvPr>
          <p:cNvSpPr txBox="1"/>
          <p:nvPr/>
        </p:nvSpPr>
        <p:spPr>
          <a:xfrm>
            <a:off x="9077231" y="3990632"/>
            <a:ext cx="832755" cy="2771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1" dirty="0"/>
              <a:t>3’ end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5916F69-FC79-436E-A074-3287AC2FEDB7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8651966" y="2329273"/>
            <a:ext cx="398421" cy="4003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0DE5EAF-7A45-41BC-A96E-771EB1FAE5E9}"/>
              </a:ext>
            </a:extLst>
          </p:cNvPr>
          <p:cNvCxnSpPr>
            <a:cxnSpLocks/>
            <a:stCxn id="56" idx="1"/>
          </p:cNvCxnSpPr>
          <p:nvPr/>
        </p:nvCxnSpPr>
        <p:spPr>
          <a:xfrm flipH="1" flipV="1">
            <a:off x="8665029" y="3731861"/>
            <a:ext cx="412202" cy="3973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DB18F4E-39A7-4B91-BA91-EC3853B73CA9}"/>
              </a:ext>
            </a:extLst>
          </p:cNvPr>
          <p:cNvSpPr txBox="1"/>
          <p:nvPr/>
        </p:nvSpPr>
        <p:spPr>
          <a:xfrm>
            <a:off x="2743199" y="4423309"/>
            <a:ext cx="988080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offset 3 on helix 1</a:t>
            </a:r>
            <a:endParaRPr lang="en-US" sz="11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F1DBB1A-8BA5-44C8-A06B-8FABBA8A6A80}"/>
              </a:ext>
            </a:extLst>
          </p:cNvPr>
          <p:cNvCxnSpPr>
            <a:cxnSpLocks/>
            <a:stCxn id="64" idx="0"/>
          </p:cNvCxnSpPr>
          <p:nvPr/>
        </p:nvCxnSpPr>
        <p:spPr>
          <a:xfrm flipV="1">
            <a:off x="3237239" y="3908509"/>
            <a:ext cx="0" cy="51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300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21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Doty</dc:creator>
  <cp:lastModifiedBy>David Doty</cp:lastModifiedBy>
  <cp:revision>8</cp:revision>
  <dcterms:created xsi:type="dcterms:W3CDTF">2020-01-01T19:44:57Z</dcterms:created>
  <dcterms:modified xsi:type="dcterms:W3CDTF">2020-02-14T00:23:07Z</dcterms:modified>
</cp:coreProperties>
</file>