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293475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685" y="972715"/>
            <a:ext cx="8470106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685" y="3121766"/>
            <a:ext cx="8470106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1893" y="316442"/>
            <a:ext cx="2435156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6427" y="316442"/>
            <a:ext cx="7164298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544" y="1481773"/>
            <a:ext cx="9740622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544" y="3977535"/>
            <a:ext cx="9740622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426" y="1582208"/>
            <a:ext cx="4799727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7322" y="1582208"/>
            <a:ext cx="4799727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97" y="316442"/>
            <a:ext cx="9740622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98" y="1457008"/>
            <a:ext cx="4777669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98" y="2171065"/>
            <a:ext cx="4777669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7322" y="1457008"/>
            <a:ext cx="480119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7322" y="2171065"/>
            <a:ext cx="480119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98" y="396240"/>
            <a:ext cx="364243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1198" y="855769"/>
            <a:ext cx="5717322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98" y="1783080"/>
            <a:ext cx="364243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9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98" y="396240"/>
            <a:ext cx="364243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01198" y="855769"/>
            <a:ext cx="5717322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98" y="1783080"/>
            <a:ext cx="364243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6427" y="316442"/>
            <a:ext cx="9740622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27" y="1582208"/>
            <a:ext cx="9740622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426" y="5508837"/>
            <a:ext cx="254103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655C-B5A4-4D87-897F-CE3EA9D1975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0964" y="5508837"/>
            <a:ext cx="3811548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6017" y="5508837"/>
            <a:ext cx="254103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A3A5A-EB03-4E46-9F52-39634B7E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" y="0"/>
            <a:ext cx="10868297" cy="5943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04C8BA6-32EF-4308-BC07-CE0A12E83308}"/>
              </a:ext>
            </a:extLst>
          </p:cNvPr>
          <p:cNvSpPr txBox="1"/>
          <p:nvPr/>
        </p:nvSpPr>
        <p:spPr>
          <a:xfrm>
            <a:off x="34094" y="4890408"/>
            <a:ext cx="778329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706B6-A064-471A-963C-E66232CE3D7A}"/>
              </a:ext>
            </a:extLst>
          </p:cNvPr>
          <p:cNvSpPr txBox="1"/>
          <p:nvPr/>
        </p:nvSpPr>
        <p:spPr>
          <a:xfrm>
            <a:off x="5388944" y="5161964"/>
            <a:ext cx="123008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 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BED6F8-0EC5-4745-9694-04A3BC016D58}"/>
              </a:ext>
            </a:extLst>
          </p:cNvPr>
          <p:cNvSpPr txBox="1"/>
          <p:nvPr/>
        </p:nvSpPr>
        <p:spPr>
          <a:xfrm>
            <a:off x="3203033" y="320424"/>
            <a:ext cx="615821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1F3CFC-CF6C-4FCB-8E84-1D0F6D9AC49F}"/>
              </a:ext>
            </a:extLst>
          </p:cNvPr>
          <p:cNvSpPr txBox="1"/>
          <p:nvPr/>
        </p:nvSpPr>
        <p:spPr>
          <a:xfrm>
            <a:off x="741396" y="1521132"/>
            <a:ext cx="559642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helix</a:t>
            </a:r>
            <a:endParaRPr lang="en-US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07FE48-16BB-4265-8542-7546E8BA94C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301038" y="1675021"/>
            <a:ext cx="166673" cy="25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3DEFB5-9EEE-4FE2-A8DA-BFE731F37A17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16088" y="1675021"/>
            <a:ext cx="325308" cy="63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311B0E-D816-4D06-9969-C0E5886D69BB}"/>
              </a:ext>
            </a:extLst>
          </p:cNvPr>
          <p:cNvSpPr txBox="1"/>
          <p:nvPr/>
        </p:nvSpPr>
        <p:spPr>
          <a:xfrm>
            <a:off x="5341385" y="1397557"/>
            <a:ext cx="884950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insertions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44FD36-52C1-479F-B098-12BD65A4257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226335" y="1536121"/>
            <a:ext cx="369026" cy="39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D1042C-06FB-48B8-AB51-3355302628E2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4972359" y="1536121"/>
            <a:ext cx="369026" cy="39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8DAD7A-3FFF-440D-A41B-1F95F9A2F89C}"/>
              </a:ext>
            </a:extLst>
          </p:cNvPr>
          <p:cNvSpPr txBox="1"/>
          <p:nvPr/>
        </p:nvSpPr>
        <p:spPr>
          <a:xfrm>
            <a:off x="5419267" y="4379419"/>
            <a:ext cx="757236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deletion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BE6FED-6BA9-4C25-AEED-841FCC5AA4A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5797885" y="3902374"/>
            <a:ext cx="0" cy="47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0C0765-0510-46CD-B44D-E94181F27C14}"/>
              </a:ext>
            </a:extLst>
          </p:cNvPr>
          <p:cNvSpPr txBox="1"/>
          <p:nvPr/>
        </p:nvSpPr>
        <p:spPr>
          <a:xfrm>
            <a:off x="2542399" y="2962167"/>
            <a:ext cx="902343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crossover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6BB162-D1D5-4F09-90CD-2E22ED4AD40C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444742" y="3100731"/>
            <a:ext cx="330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0034E4-F236-4100-88A6-390D78FFFDBF}"/>
              </a:ext>
            </a:extLst>
          </p:cNvPr>
          <p:cNvSpPr txBox="1"/>
          <p:nvPr/>
        </p:nvSpPr>
        <p:spPr>
          <a:xfrm>
            <a:off x="9466764" y="3226559"/>
            <a:ext cx="832755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 err="1"/>
              <a:t>loopout</a:t>
            </a:r>
            <a:endParaRPr lang="en-US" sz="120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8ABD77-9E93-4989-B9DF-90ADCBC3F91E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9127128" y="3365059"/>
            <a:ext cx="339636" cy="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B827FE-8D7F-440C-AB50-07E9C1F5AE54}"/>
              </a:ext>
            </a:extLst>
          </p:cNvPr>
          <p:cNvSpPr txBox="1"/>
          <p:nvPr/>
        </p:nvSpPr>
        <p:spPr>
          <a:xfrm>
            <a:off x="9362938" y="1990723"/>
            <a:ext cx="832755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5’ end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278712-BD0A-4A71-9ABC-324C23E3958C}"/>
              </a:ext>
            </a:extLst>
          </p:cNvPr>
          <p:cNvSpPr txBox="1"/>
          <p:nvPr/>
        </p:nvSpPr>
        <p:spPr>
          <a:xfrm>
            <a:off x="9330150" y="3959362"/>
            <a:ext cx="832755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3’ end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916F69-FC79-436E-A074-3287AC2FEDB7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964517" y="2129287"/>
            <a:ext cx="398421" cy="400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DE5EAF-7A45-41BC-A96E-771EB1FAE5E9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8917948" y="3700591"/>
            <a:ext cx="412202" cy="3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DB18F4E-39A7-4B91-BA91-EC3853B73CA9}"/>
              </a:ext>
            </a:extLst>
          </p:cNvPr>
          <p:cNvSpPr txBox="1"/>
          <p:nvPr/>
        </p:nvSpPr>
        <p:spPr>
          <a:xfrm>
            <a:off x="2522864" y="4360155"/>
            <a:ext cx="98808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offset 3 on helix 1</a:t>
            </a:r>
            <a:endParaRPr lang="en-US" sz="11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1DBB1A-8BA5-44C8-A06B-8FABBA8A6A80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3016904" y="3845355"/>
            <a:ext cx="0" cy="51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0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Doty</dc:creator>
  <cp:lastModifiedBy>David Doty</cp:lastModifiedBy>
  <cp:revision>9</cp:revision>
  <dcterms:created xsi:type="dcterms:W3CDTF">2020-01-01T19:44:57Z</dcterms:created>
  <dcterms:modified xsi:type="dcterms:W3CDTF">2020-04-27T00:51:28Z</dcterms:modified>
</cp:coreProperties>
</file>