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377" d="100"/>
          <a:sy n="377" d="100"/>
        </p:scale>
        <p:origin x="24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985A-9704-42A5-9FF1-7D176B8AC98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EF5C-2EFF-497F-A7D7-327750E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9FB476-EA69-4348-845D-3AF210921FFF}"/>
              </a:ext>
            </a:extLst>
          </p:cNvPr>
          <p:cNvCxnSpPr>
            <a:cxnSpLocks/>
          </p:cNvCxnSpPr>
          <p:nvPr/>
        </p:nvCxnSpPr>
        <p:spPr>
          <a:xfrm flipH="1">
            <a:off x="51283" y="1429305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322616-C26B-41C8-8AC1-F79C035E0BBE}"/>
              </a:ext>
            </a:extLst>
          </p:cNvPr>
          <p:cNvCxnSpPr>
            <a:cxnSpLocks/>
          </p:cNvCxnSpPr>
          <p:nvPr/>
        </p:nvCxnSpPr>
        <p:spPr>
          <a:xfrm flipH="1">
            <a:off x="51283" y="1141221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E19FC-2499-4FF9-AE24-4DEFE8F3DAFE}"/>
              </a:ext>
            </a:extLst>
          </p:cNvPr>
          <p:cNvCxnSpPr>
            <a:cxnSpLocks/>
          </p:cNvCxnSpPr>
          <p:nvPr/>
        </p:nvCxnSpPr>
        <p:spPr>
          <a:xfrm flipH="1">
            <a:off x="51283" y="901266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F217D-0341-46B9-8D87-076498DFE567}"/>
              </a:ext>
            </a:extLst>
          </p:cNvPr>
          <p:cNvCxnSpPr>
            <a:cxnSpLocks/>
          </p:cNvCxnSpPr>
          <p:nvPr/>
        </p:nvCxnSpPr>
        <p:spPr>
          <a:xfrm flipH="1">
            <a:off x="51283" y="613184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F412B2-44E0-4574-A054-40871547B585}"/>
              </a:ext>
            </a:extLst>
          </p:cNvPr>
          <p:cNvCxnSpPr>
            <a:cxnSpLocks/>
          </p:cNvCxnSpPr>
          <p:nvPr/>
        </p:nvCxnSpPr>
        <p:spPr>
          <a:xfrm flipH="1">
            <a:off x="51283" y="375762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B96219-4FEB-4AB1-BB32-8111E1226930}"/>
              </a:ext>
            </a:extLst>
          </p:cNvPr>
          <p:cNvCxnSpPr>
            <a:cxnSpLocks/>
          </p:cNvCxnSpPr>
          <p:nvPr/>
        </p:nvCxnSpPr>
        <p:spPr>
          <a:xfrm flipH="1">
            <a:off x="51283" y="87680"/>
            <a:ext cx="168886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A003D9-9AF1-4AAB-9A41-75FF7460ADF4}"/>
              </a:ext>
            </a:extLst>
          </p:cNvPr>
          <p:cNvCxnSpPr>
            <a:cxnSpLocks/>
          </p:cNvCxnSpPr>
          <p:nvPr/>
        </p:nvCxnSpPr>
        <p:spPr>
          <a:xfrm flipV="1">
            <a:off x="111299" y="1126023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D15EB4-2803-4013-89BC-D9E3F7DF63C1}"/>
              </a:ext>
            </a:extLst>
          </p:cNvPr>
          <p:cNvCxnSpPr>
            <a:cxnSpLocks/>
          </p:cNvCxnSpPr>
          <p:nvPr/>
        </p:nvCxnSpPr>
        <p:spPr>
          <a:xfrm flipV="1">
            <a:off x="111299" y="592920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7CF8C-79A7-48AB-9F8F-8AF32B02D52C}"/>
              </a:ext>
            </a:extLst>
          </p:cNvPr>
          <p:cNvCxnSpPr>
            <a:cxnSpLocks/>
          </p:cNvCxnSpPr>
          <p:nvPr/>
        </p:nvCxnSpPr>
        <p:spPr>
          <a:xfrm flipV="1">
            <a:off x="111299" y="59811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410FC-F130-4504-89BE-635CF299C44B}"/>
              </a:ext>
            </a:extLst>
          </p:cNvPr>
          <p:cNvCxnSpPr>
            <a:cxnSpLocks/>
          </p:cNvCxnSpPr>
          <p:nvPr/>
        </p:nvCxnSpPr>
        <p:spPr>
          <a:xfrm flipV="1">
            <a:off x="783108" y="343779"/>
            <a:ext cx="0" cy="28032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4FDF3-68E6-43C0-A134-5A097C915F54}"/>
              </a:ext>
            </a:extLst>
          </p:cNvPr>
          <p:cNvCxnSpPr>
            <a:cxnSpLocks/>
          </p:cNvCxnSpPr>
          <p:nvPr/>
        </p:nvCxnSpPr>
        <p:spPr>
          <a:xfrm flipH="1" flipV="1">
            <a:off x="783107" y="876410"/>
            <a:ext cx="1" cy="27114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D3EA29-A4BB-4B82-9440-4D42A00F66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5418" y="374021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6BD75A-C8D7-4E5B-9B6C-1D1E2CE14C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5418" y="611443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763D21-7D2E-4E99-82D0-A0284F017C9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5418" y="899525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5C9BDE-E353-4FAB-BBA0-66D725E5BA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5418" y="1139480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1E6A50-DC46-4F42-A817-FBD531916B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5418" y="1427562"/>
            <a:ext cx="79472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441F90-AB10-4E8B-A82A-E6E9876F0F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7444" y="68679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942CA6-88C4-4E49-A50C-44864FF17C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7444" y="586584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335057-DC19-4945-97D9-1801BC6047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7444" y="1122226"/>
            <a:ext cx="1" cy="3129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FE4914-91D8-4065-96EA-AC5A64966EDC}"/>
              </a:ext>
            </a:extLst>
          </p:cNvPr>
          <p:cNvCxnSpPr>
            <a:cxnSpLocks/>
          </p:cNvCxnSpPr>
          <p:nvPr/>
        </p:nvCxnSpPr>
        <p:spPr>
          <a:xfrm flipH="1">
            <a:off x="1008322" y="904117"/>
            <a:ext cx="1" cy="2333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ADB8AC-958B-4E30-A7B6-B907C0ED4204}"/>
              </a:ext>
            </a:extLst>
          </p:cNvPr>
          <p:cNvCxnSpPr>
            <a:cxnSpLocks/>
          </p:cNvCxnSpPr>
          <p:nvPr/>
        </p:nvCxnSpPr>
        <p:spPr>
          <a:xfrm flipH="1">
            <a:off x="1008323" y="348689"/>
            <a:ext cx="1" cy="24249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010AB362-B102-4BF2-A61C-BD2A03A6F0F1}"/>
              </a:ext>
            </a:extLst>
          </p:cNvPr>
          <p:cNvSpPr/>
          <p:nvPr/>
        </p:nvSpPr>
        <p:spPr>
          <a:xfrm rot="10800000">
            <a:off x="636085" y="1417905"/>
            <a:ext cx="519253" cy="320123"/>
          </a:xfrm>
          <a:prstGeom prst="arc">
            <a:avLst>
              <a:gd name="adj1" fmla="val 7491975"/>
              <a:gd name="adj2" fmla="val 3339415"/>
            </a:avLst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Doty</dc:creator>
  <cp:lastModifiedBy>David Doty</cp:lastModifiedBy>
  <cp:revision>9</cp:revision>
  <dcterms:created xsi:type="dcterms:W3CDTF">2019-12-06T23:53:15Z</dcterms:created>
  <dcterms:modified xsi:type="dcterms:W3CDTF">2019-12-07T17:13:10Z</dcterms:modified>
</cp:coreProperties>
</file>