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</p:sldIdLst>
  <p:sldSz cx="10880725" cy="5943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1350" y="7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60091" y="972715"/>
            <a:ext cx="8160544" cy="2069253"/>
          </a:xfrm>
        </p:spPr>
        <p:txBody>
          <a:bodyPr anchor="b"/>
          <a:lstStyle>
            <a:lvl1pPr algn="ctr"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60091" y="3121766"/>
            <a:ext cx="8160544" cy="1434994"/>
          </a:xfrm>
        </p:spPr>
        <p:txBody>
          <a:bodyPr/>
          <a:lstStyle>
            <a:lvl1pPr marL="0" indent="0" algn="ctr">
              <a:buNone/>
              <a:defRPr sz="2080"/>
            </a:lvl1pPr>
            <a:lvl2pPr marL="396255" indent="0" algn="ctr">
              <a:buNone/>
              <a:defRPr sz="1733"/>
            </a:lvl2pPr>
            <a:lvl3pPr marL="792510" indent="0" algn="ctr">
              <a:buNone/>
              <a:defRPr sz="1560"/>
            </a:lvl3pPr>
            <a:lvl4pPr marL="1188766" indent="0" algn="ctr">
              <a:buNone/>
              <a:defRPr sz="1387"/>
            </a:lvl4pPr>
            <a:lvl5pPr marL="1585021" indent="0" algn="ctr">
              <a:buNone/>
              <a:defRPr sz="1387"/>
            </a:lvl5pPr>
            <a:lvl6pPr marL="1981276" indent="0" algn="ctr">
              <a:buNone/>
              <a:defRPr sz="1387"/>
            </a:lvl6pPr>
            <a:lvl7pPr marL="2377531" indent="0" algn="ctr">
              <a:buNone/>
              <a:defRPr sz="1387"/>
            </a:lvl7pPr>
            <a:lvl8pPr marL="2773787" indent="0" algn="ctr">
              <a:buNone/>
              <a:defRPr sz="1387"/>
            </a:lvl8pPr>
            <a:lvl9pPr marL="3170042" indent="0" algn="ctr">
              <a:buNone/>
              <a:defRPr sz="138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F655C-B5A4-4D87-897F-CE3EA9D19754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7AAA2-0AE3-4A50-8F3F-63AC304A1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587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F655C-B5A4-4D87-897F-CE3EA9D19754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7AAA2-0AE3-4A50-8F3F-63AC304A1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345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86519" y="316442"/>
            <a:ext cx="2346156" cy="503692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8050" y="316442"/>
            <a:ext cx="6902460" cy="503692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F655C-B5A4-4D87-897F-CE3EA9D19754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7AAA2-0AE3-4A50-8F3F-63AC304A1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255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F655C-B5A4-4D87-897F-CE3EA9D19754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7AAA2-0AE3-4A50-8F3F-63AC304A1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487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2383" y="1481773"/>
            <a:ext cx="9384625" cy="2472372"/>
          </a:xfrm>
        </p:spPr>
        <p:txBody>
          <a:bodyPr anchor="b"/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2383" y="3977535"/>
            <a:ext cx="9384625" cy="1300162"/>
          </a:xfrm>
        </p:spPr>
        <p:txBody>
          <a:bodyPr/>
          <a:lstStyle>
            <a:lvl1pPr marL="0" indent="0">
              <a:buNone/>
              <a:defRPr sz="2080">
                <a:solidFill>
                  <a:schemeClr val="tx1">
                    <a:tint val="75000"/>
                  </a:schemeClr>
                </a:solidFill>
              </a:defRPr>
            </a:lvl1pPr>
            <a:lvl2pPr marL="396255" indent="0">
              <a:buNone/>
              <a:defRPr sz="1733">
                <a:solidFill>
                  <a:schemeClr val="tx1">
                    <a:tint val="75000"/>
                  </a:schemeClr>
                </a:solidFill>
              </a:defRPr>
            </a:lvl2pPr>
            <a:lvl3pPr marL="792510" indent="0">
              <a:buNone/>
              <a:defRPr sz="1560">
                <a:solidFill>
                  <a:schemeClr val="tx1">
                    <a:tint val="75000"/>
                  </a:schemeClr>
                </a:solidFill>
              </a:defRPr>
            </a:lvl3pPr>
            <a:lvl4pPr marL="1188766" indent="0">
              <a:buNone/>
              <a:defRPr sz="1387">
                <a:solidFill>
                  <a:schemeClr val="tx1">
                    <a:tint val="75000"/>
                  </a:schemeClr>
                </a:solidFill>
              </a:defRPr>
            </a:lvl4pPr>
            <a:lvl5pPr marL="1585021" indent="0">
              <a:buNone/>
              <a:defRPr sz="1387">
                <a:solidFill>
                  <a:schemeClr val="tx1">
                    <a:tint val="75000"/>
                  </a:schemeClr>
                </a:solidFill>
              </a:defRPr>
            </a:lvl5pPr>
            <a:lvl6pPr marL="1981276" indent="0">
              <a:buNone/>
              <a:defRPr sz="1387">
                <a:solidFill>
                  <a:schemeClr val="tx1">
                    <a:tint val="75000"/>
                  </a:schemeClr>
                </a:solidFill>
              </a:defRPr>
            </a:lvl6pPr>
            <a:lvl7pPr marL="2377531" indent="0">
              <a:buNone/>
              <a:defRPr sz="1387">
                <a:solidFill>
                  <a:schemeClr val="tx1">
                    <a:tint val="75000"/>
                  </a:schemeClr>
                </a:solidFill>
              </a:defRPr>
            </a:lvl7pPr>
            <a:lvl8pPr marL="2773787" indent="0">
              <a:buNone/>
              <a:defRPr sz="1387">
                <a:solidFill>
                  <a:schemeClr val="tx1">
                    <a:tint val="75000"/>
                  </a:schemeClr>
                </a:solidFill>
              </a:defRPr>
            </a:lvl8pPr>
            <a:lvl9pPr marL="3170042" indent="0">
              <a:buNone/>
              <a:defRPr sz="138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F655C-B5A4-4D87-897F-CE3EA9D19754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7AAA2-0AE3-4A50-8F3F-63AC304A1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756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8050" y="1582208"/>
            <a:ext cx="4624308" cy="3771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08367" y="1582208"/>
            <a:ext cx="4624308" cy="3771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F655C-B5A4-4D87-897F-CE3EA9D19754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7AAA2-0AE3-4A50-8F3F-63AC304A1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024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467" y="316442"/>
            <a:ext cx="9384625" cy="11488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9468" y="1457008"/>
            <a:ext cx="4603056" cy="714057"/>
          </a:xfrm>
        </p:spPr>
        <p:txBody>
          <a:bodyPr anchor="b"/>
          <a:lstStyle>
            <a:lvl1pPr marL="0" indent="0">
              <a:buNone/>
              <a:defRPr sz="2080" b="1"/>
            </a:lvl1pPr>
            <a:lvl2pPr marL="396255" indent="0">
              <a:buNone/>
              <a:defRPr sz="1733" b="1"/>
            </a:lvl2pPr>
            <a:lvl3pPr marL="792510" indent="0">
              <a:buNone/>
              <a:defRPr sz="1560" b="1"/>
            </a:lvl3pPr>
            <a:lvl4pPr marL="1188766" indent="0">
              <a:buNone/>
              <a:defRPr sz="1387" b="1"/>
            </a:lvl4pPr>
            <a:lvl5pPr marL="1585021" indent="0">
              <a:buNone/>
              <a:defRPr sz="1387" b="1"/>
            </a:lvl5pPr>
            <a:lvl6pPr marL="1981276" indent="0">
              <a:buNone/>
              <a:defRPr sz="1387" b="1"/>
            </a:lvl6pPr>
            <a:lvl7pPr marL="2377531" indent="0">
              <a:buNone/>
              <a:defRPr sz="1387" b="1"/>
            </a:lvl7pPr>
            <a:lvl8pPr marL="2773787" indent="0">
              <a:buNone/>
              <a:defRPr sz="1387" b="1"/>
            </a:lvl8pPr>
            <a:lvl9pPr marL="3170042" indent="0">
              <a:buNone/>
              <a:defRPr sz="138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9468" y="2171065"/>
            <a:ext cx="4603056" cy="31933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08367" y="1457008"/>
            <a:ext cx="4625725" cy="714057"/>
          </a:xfrm>
        </p:spPr>
        <p:txBody>
          <a:bodyPr anchor="b"/>
          <a:lstStyle>
            <a:lvl1pPr marL="0" indent="0">
              <a:buNone/>
              <a:defRPr sz="2080" b="1"/>
            </a:lvl1pPr>
            <a:lvl2pPr marL="396255" indent="0">
              <a:buNone/>
              <a:defRPr sz="1733" b="1"/>
            </a:lvl2pPr>
            <a:lvl3pPr marL="792510" indent="0">
              <a:buNone/>
              <a:defRPr sz="1560" b="1"/>
            </a:lvl3pPr>
            <a:lvl4pPr marL="1188766" indent="0">
              <a:buNone/>
              <a:defRPr sz="1387" b="1"/>
            </a:lvl4pPr>
            <a:lvl5pPr marL="1585021" indent="0">
              <a:buNone/>
              <a:defRPr sz="1387" b="1"/>
            </a:lvl5pPr>
            <a:lvl6pPr marL="1981276" indent="0">
              <a:buNone/>
              <a:defRPr sz="1387" b="1"/>
            </a:lvl6pPr>
            <a:lvl7pPr marL="2377531" indent="0">
              <a:buNone/>
              <a:defRPr sz="1387" b="1"/>
            </a:lvl7pPr>
            <a:lvl8pPr marL="2773787" indent="0">
              <a:buNone/>
              <a:defRPr sz="1387" b="1"/>
            </a:lvl8pPr>
            <a:lvl9pPr marL="3170042" indent="0">
              <a:buNone/>
              <a:defRPr sz="138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08367" y="2171065"/>
            <a:ext cx="4625725" cy="31933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F655C-B5A4-4D87-897F-CE3EA9D19754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7AAA2-0AE3-4A50-8F3F-63AC304A1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893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F655C-B5A4-4D87-897F-CE3EA9D19754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7AAA2-0AE3-4A50-8F3F-63AC304A1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954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F655C-B5A4-4D87-897F-CE3EA9D19754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7AAA2-0AE3-4A50-8F3F-63AC304A1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378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467" y="396240"/>
            <a:ext cx="3509317" cy="1386840"/>
          </a:xfrm>
        </p:spPr>
        <p:txBody>
          <a:bodyPr anchor="b"/>
          <a:lstStyle>
            <a:lvl1pPr>
              <a:defRPr sz="277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25725" y="855769"/>
            <a:ext cx="5508367" cy="4223808"/>
          </a:xfrm>
        </p:spPr>
        <p:txBody>
          <a:bodyPr/>
          <a:lstStyle>
            <a:lvl1pPr>
              <a:defRPr sz="2773"/>
            </a:lvl1pPr>
            <a:lvl2pPr>
              <a:defRPr sz="2427"/>
            </a:lvl2pPr>
            <a:lvl3pPr>
              <a:defRPr sz="2080"/>
            </a:lvl3pPr>
            <a:lvl4pPr>
              <a:defRPr sz="1733"/>
            </a:lvl4pPr>
            <a:lvl5pPr>
              <a:defRPr sz="1733"/>
            </a:lvl5pPr>
            <a:lvl6pPr>
              <a:defRPr sz="1733"/>
            </a:lvl6pPr>
            <a:lvl7pPr>
              <a:defRPr sz="1733"/>
            </a:lvl7pPr>
            <a:lvl8pPr>
              <a:defRPr sz="1733"/>
            </a:lvl8pPr>
            <a:lvl9pPr>
              <a:defRPr sz="17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9467" y="1783080"/>
            <a:ext cx="3509317" cy="3303376"/>
          </a:xfrm>
        </p:spPr>
        <p:txBody>
          <a:bodyPr/>
          <a:lstStyle>
            <a:lvl1pPr marL="0" indent="0">
              <a:buNone/>
              <a:defRPr sz="1387"/>
            </a:lvl1pPr>
            <a:lvl2pPr marL="396255" indent="0">
              <a:buNone/>
              <a:defRPr sz="1213"/>
            </a:lvl2pPr>
            <a:lvl3pPr marL="792510" indent="0">
              <a:buNone/>
              <a:defRPr sz="1040"/>
            </a:lvl3pPr>
            <a:lvl4pPr marL="1188766" indent="0">
              <a:buNone/>
              <a:defRPr sz="867"/>
            </a:lvl4pPr>
            <a:lvl5pPr marL="1585021" indent="0">
              <a:buNone/>
              <a:defRPr sz="867"/>
            </a:lvl5pPr>
            <a:lvl6pPr marL="1981276" indent="0">
              <a:buNone/>
              <a:defRPr sz="867"/>
            </a:lvl6pPr>
            <a:lvl7pPr marL="2377531" indent="0">
              <a:buNone/>
              <a:defRPr sz="867"/>
            </a:lvl7pPr>
            <a:lvl8pPr marL="2773787" indent="0">
              <a:buNone/>
              <a:defRPr sz="867"/>
            </a:lvl8pPr>
            <a:lvl9pPr marL="3170042" indent="0">
              <a:buNone/>
              <a:defRPr sz="8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F655C-B5A4-4D87-897F-CE3EA9D19754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7AAA2-0AE3-4A50-8F3F-63AC304A1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809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467" y="396240"/>
            <a:ext cx="3509317" cy="1386840"/>
          </a:xfrm>
        </p:spPr>
        <p:txBody>
          <a:bodyPr anchor="b"/>
          <a:lstStyle>
            <a:lvl1pPr>
              <a:defRPr sz="277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625725" y="855769"/>
            <a:ext cx="5508367" cy="4223808"/>
          </a:xfrm>
        </p:spPr>
        <p:txBody>
          <a:bodyPr anchor="t"/>
          <a:lstStyle>
            <a:lvl1pPr marL="0" indent="0">
              <a:buNone/>
              <a:defRPr sz="2773"/>
            </a:lvl1pPr>
            <a:lvl2pPr marL="396255" indent="0">
              <a:buNone/>
              <a:defRPr sz="2427"/>
            </a:lvl2pPr>
            <a:lvl3pPr marL="792510" indent="0">
              <a:buNone/>
              <a:defRPr sz="2080"/>
            </a:lvl3pPr>
            <a:lvl4pPr marL="1188766" indent="0">
              <a:buNone/>
              <a:defRPr sz="1733"/>
            </a:lvl4pPr>
            <a:lvl5pPr marL="1585021" indent="0">
              <a:buNone/>
              <a:defRPr sz="1733"/>
            </a:lvl5pPr>
            <a:lvl6pPr marL="1981276" indent="0">
              <a:buNone/>
              <a:defRPr sz="1733"/>
            </a:lvl6pPr>
            <a:lvl7pPr marL="2377531" indent="0">
              <a:buNone/>
              <a:defRPr sz="1733"/>
            </a:lvl7pPr>
            <a:lvl8pPr marL="2773787" indent="0">
              <a:buNone/>
              <a:defRPr sz="1733"/>
            </a:lvl8pPr>
            <a:lvl9pPr marL="3170042" indent="0">
              <a:buNone/>
              <a:defRPr sz="17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9467" y="1783080"/>
            <a:ext cx="3509317" cy="3303376"/>
          </a:xfrm>
        </p:spPr>
        <p:txBody>
          <a:bodyPr/>
          <a:lstStyle>
            <a:lvl1pPr marL="0" indent="0">
              <a:buNone/>
              <a:defRPr sz="1387"/>
            </a:lvl1pPr>
            <a:lvl2pPr marL="396255" indent="0">
              <a:buNone/>
              <a:defRPr sz="1213"/>
            </a:lvl2pPr>
            <a:lvl3pPr marL="792510" indent="0">
              <a:buNone/>
              <a:defRPr sz="1040"/>
            </a:lvl3pPr>
            <a:lvl4pPr marL="1188766" indent="0">
              <a:buNone/>
              <a:defRPr sz="867"/>
            </a:lvl4pPr>
            <a:lvl5pPr marL="1585021" indent="0">
              <a:buNone/>
              <a:defRPr sz="867"/>
            </a:lvl5pPr>
            <a:lvl6pPr marL="1981276" indent="0">
              <a:buNone/>
              <a:defRPr sz="867"/>
            </a:lvl6pPr>
            <a:lvl7pPr marL="2377531" indent="0">
              <a:buNone/>
              <a:defRPr sz="867"/>
            </a:lvl7pPr>
            <a:lvl8pPr marL="2773787" indent="0">
              <a:buNone/>
              <a:defRPr sz="867"/>
            </a:lvl8pPr>
            <a:lvl9pPr marL="3170042" indent="0">
              <a:buNone/>
              <a:defRPr sz="8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F655C-B5A4-4D87-897F-CE3EA9D19754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7AAA2-0AE3-4A50-8F3F-63AC304A1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369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8050" y="316442"/>
            <a:ext cx="9384625" cy="11488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8050" y="1582208"/>
            <a:ext cx="9384625" cy="3771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8050" y="5508837"/>
            <a:ext cx="2448163" cy="3164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DF655C-B5A4-4D87-897F-CE3EA9D19754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04240" y="5508837"/>
            <a:ext cx="3672245" cy="3164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84512" y="5508837"/>
            <a:ext cx="2448163" cy="3164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67AAA2-0AE3-4A50-8F3F-63AC304A1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593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792510" rtl="0" eaLnBrk="1" latinLnBrk="0" hangingPunct="1">
        <a:lnSpc>
          <a:spcPct val="90000"/>
        </a:lnSpc>
        <a:spcBef>
          <a:spcPct val="0"/>
        </a:spcBef>
        <a:buNone/>
        <a:defRPr sz="381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8128" indent="-198128" algn="l" defTabSz="792510" rtl="0" eaLnBrk="1" latinLnBrk="0" hangingPunct="1">
        <a:lnSpc>
          <a:spcPct val="90000"/>
        </a:lnSpc>
        <a:spcBef>
          <a:spcPts val="867"/>
        </a:spcBef>
        <a:buFont typeface="Arial" panose="020B0604020202020204" pitchFamily="34" charset="0"/>
        <a:buChar char="•"/>
        <a:defRPr sz="2427" kern="1200">
          <a:solidFill>
            <a:schemeClr val="tx1"/>
          </a:solidFill>
          <a:latin typeface="+mn-lt"/>
          <a:ea typeface="+mn-ea"/>
          <a:cs typeface="+mn-cs"/>
        </a:defRPr>
      </a:lvl1pPr>
      <a:lvl2pPr marL="594383" indent="-198128" algn="l" defTabSz="79251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2080" kern="1200">
          <a:solidFill>
            <a:schemeClr val="tx1"/>
          </a:solidFill>
          <a:latin typeface="+mn-lt"/>
          <a:ea typeface="+mn-ea"/>
          <a:cs typeface="+mn-cs"/>
        </a:defRPr>
      </a:lvl2pPr>
      <a:lvl3pPr marL="990638" indent="-198128" algn="l" defTabSz="79251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733" kern="1200">
          <a:solidFill>
            <a:schemeClr val="tx1"/>
          </a:solidFill>
          <a:latin typeface="+mn-lt"/>
          <a:ea typeface="+mn-ea"/>
          <a:cs typeface="+mn-cs"/>
        </a:defRPr>
      </a:lvl3pPr>
      <a:lvl4pPr marL="1386893" indent="-198128" algn="l" defTabSz="79251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60" kern="1200">
          <a:solidFill>
            <a:schemeClr val="tx1"/>
          </a:solidFill>
          <a:latin typeface="+mn-lt"/>
          <a:ea typeface="+mn-ea"/>
          <a:cs typeface="+mn-cs"/>
        </a:defRPr>
      </a:lvl4pPr>
      <a:lvl5pPr marL="1783149" indent="-198128" algn="l" defTabSz="79251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60" kern="1200">
          <a:solidFill>
            <a:schemeClr val="tx1"/>
          </a:solidFill>
          <a:latin typeface="+mn-lt"/>
          <a:ea typeface="+mn-ea"/>
          <a:cs typeface="+mn-cs"/>
        </a:defRPr>
      </a:lvl5pPr>
      <a:lvl6pPr marL="2179404" indent="-198128" algn="l" defTabSz="79251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60" kern="1200">
          <a:solidFill>
            <a:schemeClr val="tx1"/>
          </a:solidFill>
          <a:latin typeface="+mn-lt"/>
          <a:ea typeface="+mn-ea"/>
          <a:cs typeface="+mn-cs"/>
        </a:defRPr>
      </a:lvl6pPr>
      <a:lvl7pPr marL="2575659" indent="-198128" algn="l" defTabSz="79251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60" kern="1200">
          <a:solidFill>
            <a:schemeClr val="tx1"/>
          </a:solidFill>
          <a:latin typeface="+mn-lt"/>
          <a:ea typeface="+mn-ea"/>
          <a:cs typeface="+mn-cs"/>
        </a:defRPr>
      </a:lvl7pPr>
      <a:lvl8pPr marL="2971914" indent="-198128" algn="l" defTabSz="79251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60" kern="1200">
          <a:solidFill>
            <a:schemeClr val="tx1"/>
          </a:solidFill>
          <a:latin typeface="+mn-lt"/>
          <a:ea typeface="+mn-ea"/>
          <a:cs typeface="+mn-cs"/>
        </a:defRPr>
      </a:lvl8pPr>
      <a:lvl9pPr marL="3368170" indent="-198128" algn="l" defTabSz="79251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9251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1pPr>
      <a:lvl2pPr marL="396255" algn="l" defTabSz="79251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2pPr>
      <a:lvl3pPr marL="792510" algn="l" defTabSz="79251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66" algn="l" defTabSz="79251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4pPr>
      <a:lvl5pPr marL="1585021" algn="l" defTabSz="79251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5pPr>
      <a:lvl6pPr marL="1981276" algn="l" defTabSz="79251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6pPr>
      <a:lvl7pPr marL="2377531" algn="l" defTabSz="79251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7pPr>
      <a:lvl8pPr marL="2773787" algn="l" defTabSz="79251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8pPr>
      <a:lvl9pPr marL="3170042" algn="l" defTabSz="79251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Picture 68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EFE9B254-482E-4189-9918-CC14B4B1A6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3" y="4997"/>
            <a:ext cx="10868297" cy="5943600"/>
          </a:xfrm>
          <a:prstGeom prst="rect">
            <a:avLst/>
          </a:prstGeom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771D2D88-6C8F-49F6-AB9D-A130E1CB67C9}"/>
              </a:ext>
            </a:extLst>
          </p:cNvPr>
          <p:cNvSpPr txBox="1"/>
          <p:nvPr/>
        </p:nvSpPr>
        <p:spPr>
          <a:xfrm>
            <a:off x="-2676" y="4883375"/>
            <a:ext cx="778329" cy="646331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side view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C953931-C23B-4685-9E30-EA35C8F85FF9}"/>
              </a:ext>
            </a:extLst>
          </p:cNvPr>
          <p:cNvSpPr txBox="1"/>
          <p:nvPr/>
        </p:nvSpPr>
        <p:spPr>
          <a:xfrm>
            <a:off x="5417111" y="5292592"/>
            <a:ext cx="1230086" cy="369332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main view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2C5A1BB-0F63-49C2-B8CF-651A3842E38E}"/>
              </a:ext>
            </a:extLst>
          </p:cNvPr>
          <p:cNvSpPr txBox="1"/>
          <p:nvPr/>
        </p:nvSpPr>
        <p:spPr>
          <a:xfrm>
            <a:off x="630359" y="1621575"/>
            <a:ext cx="559642" cy="307777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helix</a:t>
            </a:r>
            <a:endParaRPr lang="en-US" sz="1100" dirty="0"/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B1C362FB-EB97-4F7F-9DCC-F0EBC1C262E5}"/>
              </a:ext>
            </a:extLst>
          </p:cNvPr>
          <p:cNvCxnSpPr>
            <a:cxnSpLocks/>
            <a:stCxn id="73" idx="3"/>
          </p:cNvCxnSpPr>
          <p:nvPr/>
        </p:nvCxnSpPr>
        <p:spPr>
          <a:xfrm>
            <a:off x="1190001" y="1775464"/>
            <a:ext cx="138056" cy="21525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396EA380-8113-4E58-8A1E-FC373F392759}"/>
              </a:ext>
            </a:extLst>
          </p:cNvPr>
          <p:cNvCxnSpPr>
            <a:cxnSpLocks/>
            <a:stCxn id="73" idx="1"/>
          </p:cNvCxnSpPr>
          <p:nvPr/>
        </p:nvCxnSpPr>
        <p:spPr>
          <a:xfrm flipH="1">
            <a:off x="305051" y="1775464"/>
            <a:ext cx="325308" cy="7645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2018EB97-5386-4716-ABE2-35022C9FECC0}"/>
              </a:ext>
            </a:extLst>
          </p:cNvPr>
          <p:cNvSpPr txBox="1"/>
          <p:nvPr/>
        </p:nvSpPr>
        <p:spPr>
          <a:xfrm>
            <a:off x="5237602" y="1483011"/>
            <a:ext cx="884950" cy="277127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1" dirty="0"/>
              <a:t>insertions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09FFDC0C-C8C8-4AE8-9698-6EB9A7991098}"/>
              </a:ext>
            </a:extLst>
          </p:cNvPr>
          <p:cNvCxnSpPr>
            <a:cxnSpLocks/>
            <a:stCxn id="76" idx="3"/>
          </p:cNvCxnSpPr>
          <p:nvPr/>
        </p:nvCxnSpPr>
        <p:spPr>
          <a:xfrm>
            <a:off x="6122552" y="1621575"/>
            <a:ext cx="474018" cy="40838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1E5A707B-2F5C-4C4D-9E58-5E182D705D9D}"/>
              </a:ext>
            </a:extLst>
          </p:cNvPr>
          <p:cNvCxnSpPr>
            <a:cxnSpLocks/>
            <a:stCxn id="76" idx="1"/>
          </p:cNvCxnSpPr>
          <p:nvPr/>
        </p:nvCxnSpPr>
        <p:spPr>
          <a:xfrm flipH="1">
            <a:off x="4833257" y="1621575"/>
            <a:ext cx="404345" cy="40838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D6363ACC-D586-4EFE-95D6-F94E56D6C58D}"/>
              </a:ext>
            </a:extLst>
          </p:cNvPr>
          <p:cNvSpPr txBox="1"/>
          <p:nvPr/>
        </p:nvSpPr>
        <p:spPr>
          <a:xfrm>
            <a:off x="5311063" y="4474793"/>
            <a:ext cx="757236" cy="277127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1" dirty="0"/>
              <a:t>deletion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F73D6804-2F8B-444F-ACC0-62DCC357CB1F}"/>
              </a:ext>
            </a:extLst>
          </p:cNvPr>
          <p:cNvCxnSpPr>
            <a:cxnSpLocks/>
            <a:stCxn id="79" idx="0"/>
          </p:cNvCxnSpPr>
          <p:nvPr/>
        </p:nvCxnSpPr>
        <p:spPr>
          <a:xfrm flipV="1">
            <a:off x="5689681" y="3997748"/>
            <a:ext cx="0" cy="47704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5407975A-0D66-4411-A23C-F90DE0E767A2}"/>
              </a:ext>
            </a:extLst>
          </p:cNvPr>
          <p:cNvSpPr txBox="1"/>
          <p:nvPr/>
        </p:nvSpPr>
        <p:spPr>
          <a:xfrm>
            <a:off x="2525486" y="3041994"/>
            <a:ext cx="839430" cy="277127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1" dirty="0"/>
              <a:t>crossover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C8F7E547-393A-4783-87F5-6FE19B39CEC4}"/>
              </a:ext>
            </a:extLst>
          </p:cNvPr>
          <p:cNvCxnSpPr>
            <a:cxnSpLocks/>
            <a:stCxn id="81" idx="3"/>
          </p:cNvCxnSpPr>
          <p:nvPr/>
        </p:nvCxnSpPr>
        <p:spPr>
          <a:xfrm>
            <a:off x="3364916" y="3180558"/>
            <a:ext cx="330994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C6A2B3A7-8459-4D3F-8017-6FD0CA43FFE6}"/>
              </a:ext>
            </a:extLst>
          </p:cNvPr>
          <p:cNvSpPr txBox="1"/>
          <p:nvPr/>
        </p:nvSpPr>
        <p:spPr>
          <a:xfrm>
            <a:off x="9444994" y="3335414"/>
            <a:ext cx="750700" cy="277127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1" dirty="0" err="1"/>
              <a:t>loopout</a:t>
            </a:r>
            <a:endParaRPr lang="en-US" sz="1201" dirty="0"/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3061914B-0E7A-492F-955A-7FA47ABBB78C}"/>
              </a:ext>
            </a:extLst>
          </p:cNvPr>
          <p:cNvCxnSpPr>
            <a:cxnSpLocks/>
            <a:stCxn id="83" idx="1"/>
          </p:cNvCxnSpPr>
          <p:nvPr/>
        </p:nvCxnSpPr>
        <p:spPr>
          <a:xfrm flipH="1" flipV="1">
            <a:off x="9105358" y="3473914"/>
            <a:ext cx="339636" cy="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F6F93F25-2571-4196-9C6E-F161394D7EA9}"/>
              </a:ext>
            </a:extLst>
          </p:cNvPr>
          <p:cNvSpPr txBox="1"/>
          <p:nvPr/>
        </p:nvSpPr>
        <p:spPr>
          <a:xfrm>
            <a:off x="9362938" y="1990723"/>
            <a:ext cx="651919" cy="277127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1" dirty="0"/>
              <a:t>5’ end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6A49165F-E734-47A1-A457-71DDDFC1CE2A}"/>
              </a:ext>
            </a:extLst>
          </p:cNvPr>
          <p:cNvSpPr txBox="1"/>
          <p:nvPr/>
        </p:nvSpPr>
        <p:spPr>
          <a:xfrm>
            <a:off x="9301122" y="4039189"/>
            <a:ext cx="648421" cy="277127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1" dirty="0"/>
              <a:t>3’ end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BB26FBCE-1E03-4ACC-9B15-1782A046DA3E}"/>
              </a:ext>
            </a:extLst>
          </p:cNvPr>
          <p:cNvCxnSpPr>
            <a:cxnSpLocks/>
            <a:stCxn id="85" idx="1"/>
          </p:cNvCxnSpPr>
          <p:nvPr/>
        </p:nvCxnSpPr>
        <p:spPr>
          <a:xfrm flipH="1">
            <a:off x="8888920" y="2129287"/>
            <a:ext cx="474018" cy="4958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493707F3-71F0-40BC-949A-6A33055E5085}"/>
              </a:ext>
            </a:extLst>
          </p:cNvPr>
          <p:cNvCxnSpPr>
            <a:cxnSpLocks/>
            <a:stCxn id="86" idx="1"/>
          </p:cNvCxnSpPr>
          <p:nvPr/>
        </p:nvCxnSpPr>
        <p:spPr>
          <a:xfrm flipH="1" flipV="1">
            <a:off x="8888920" y="3780419"/>
            <a:ext cx="412202" cy="3973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1CEF3837-23BF-454E-A7DF-B91A5DA425B2}"/>
              </a:ext>
            </a:extLst>
          </p:cNvPr>
          <p:cNvSpPr txBox="1"/>
          <p:nvPr/>
        </p:nvSpPr>
        <p:spPr>
          <a:xfrm>
            <a:off x="2384978" y="4498041"/>
            <a:ext cx="988080" cy="52322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offset 3 on helix 1</a:t>
            </a:r>
            <a:endParaRPr lang="en-US" sz="1100" dirty="0"/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59DE9350-C23C-4AA4-A7FC-E22BB1C0E4FE}"/>
              </a:ext>
            </a:extLst>
          </p:cNvPr>
          <p:cNvCxnSpPr>
            <a:cxnSpLocks/>
            <a:stCxn id="89" idx="0"/>
          </p:cNvCxnSpPr>
          <p:nvPr/>
        </p:nvCxnSpPr>
        <p:spPr>
          <a:xfrm flipV="1">
            <a:off x="2879018" y="3983241"/>
            <a:ext cx="0" cy="5148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26BCF018-C6FC-488F-8721-20AEA25C162F}"/>
              </a:ext>
            </a:extLst>
          </p:cNvPr>
          <p:cNvSpPr txBox="1"/>
          <p:nvPr/>
        </p:nvSpPr>
        <p:spPr>
          <a:xfrm>
            <a:off x="7087326" y="2997163"/>
            <a:ext cx="1008874" cy="461921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1" dirty="0"/>
              <a:t>biotin modification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F50DF6C5-E8AD-40B4-AA7B-D02D8523593C}"/>
              </a:ext>
            </a:extLst>
          </p:cNvPr>
          <p:cNvCxnSpPr>
            <a:cxnSpLocks/>
            <a:stCxn id="91" idx="3"/>
          </p:cNvCxnSpPr>
          <p:nvPr/>
        </p:nvCxnSpPr>
        <p:spPr>
          <a:xfrm flipV="1">
            <a:off x="8096200" y="3065548"/>
            <a:ext cx="655914" cy="16257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23006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</TotalTime>
  <Words>22</Words>
  <Application>Microsoft Office PowerPoint</Application>
  <PresentationFormat>Custom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Doty</dc:creator>
  <cp:lastModifiedBy>David Doty</cp:lastModifiedBy>
  <cp:revision>14</cp:revision>
  <dcterms:created xsi:type="dcterms:W3CDTF">2020-01-01T19:44:57Z</dcterms:created>
  <dcterms:modified xsi:type="dcterms:W3CDTF">2020-05-21T01:15:51Z</dcterms:modified>
</cp:coreProperties>
</file>