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318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029"/>
            <a:ext cx="9144000" cy="2199687"/>
          </a:xfrm>
        </p:spPr>
        <p:txBody>
          <a:bodyPr anchor="b"/>
          <a:lstStyle>
            <a:lvl1pPr algn="ctr">
              <a:defRPr sz="5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8544"/>
            <a:ext cx="9144000" cy="1525447"/>
          </a:xfrm>
        </p:spPr>
        <p:txBody>
          <a:bodyPr/>
          <a:lstStyle>
            <a:lvl1pPr marL="0" indent="0" algn="ctr">
              <a:buNone/>
              <a:defRPr sz="2211"/>
            </a:lvl1pPr>
            <a:lvl2pPr marL="421218" indent="0" algn="ctr">
              <a:buNone/>
              <a:defRPr sz="1843"/>
            </a:lvl2pPr>
            <a:lvl3pPr marL="842437" indent="0" algn="ctr">
              <a:buNone/>
              <a:defRPr sz="1658"/>
            </a:lvl3pPr>
            <a:lvl4pPr marL="1263655" indent="0" algn="ctr">
              <a:buNone/>
              <a:defRPr sz="1474"/>
            </a:lvl4pPr>
            <a:lvl5pPr marL="1684873" indent="0" algn="ctr">
              <a:buNone/>
              <a:defRPr sz="1474"/>
            </a:lvl5pPr>
            <a:lvl6pPr marL="2106092" indent="0" algn="ctr">
              <a:buNone/>
              <a:defRPr sz="1474"/>
            </a:lvl6pPr>
            <a:lvl7pPr marL="2527310" indent="0" algn="ctr">
              <a:buNone/>
              <a:defRPr sz="1474"/>
            </a:lvl7pPr>
            <a:lvl8pPr marL="2948529" indent="0" algn="ctr">
              <a:buNone/>
              <a:defRPr sz="1474"/>
            </a:lvl8pPr>
            <a:lvl9pPr marL="3369747" indent="0" algn="ctr">
              <a:buNone/>
              <a:defRPr sz="14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36388"/>
            <a:ext cx="2628900" cy="5354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36388"/>
            <a:ext cx="7734300" cy="5354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75176"/>
            <a:ext cx="10515600" cy="2628216"/>
          </a:xfrm>
        </p:spPr>
        <p:txBody>
          <a:bodyPr anchor="b"/>
          <a:lstStyle>
            <a:lvl1pPr>
              <a:defRPr sz="5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8256"/>
            <a:ext cx="10515600" cy="1382117"/>
          </a:xfrm>
        </p:spPr>
        <p:txBody>
          <a:bodyPr/>
          <a:lstStyle>
            <a:lvl1pPr marL="0" indent="0">
              <a:buNone/>
              <a:defRPr sz="2211">
                <a:solidFill>
                  <a:schemeClr val="tx1">
                    <a:tint val="75000"/>
                  </a:schemeClr>
                </a:solidFill>
              </a:defRPr>
            </a:lvl1pPr>
            <a:lvl2pPr marL="421218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2pPr>
            <a:lvl3pPr marL="84243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263655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4pPr>
            <a:lvl5pPr marL="1684873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5pPr>
            <a:lvl6pPr marL="2106092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6pPr>
            <a:lvl7pPr marL="2527310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7pPr>
            <a:lvl8pPr marL="2948529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8pPr>
            <a:lvl9pPr marL="3369747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81941"/>
            <a:ext cx="5181600" cy="4008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81941"/>
            <a:ext cx="5181600" cy="4008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6389"/>
            <a:ext cx="10515600" cy="12212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48849"/>
            <a:ext cx="5157787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07916"/>
            <a:ext cx="5157787" cy="3394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48849"/>
            <a:ext cx="5183188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07916"/>
            <a:ext cx="5183188" cy="3394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1217"/>
            <a:ext cx="3932237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09711"/>
            <a:ext cx="6172200" cy="4490053"/>
          </a:xfrm>
        </p:spPr>
        <p:txBody>
          <a:bodyPr/>
          <a:lstStyle>
            <a:lvl1pPr>
              <a:defRPr sz="2948"/>
            </a:lvl1pPr>
            <a:lvl2pPr>
              <a:defRPr sz="2580"/>
            </a:lvl2pPr>
            <a:lvl3pPr>
              <a:defRPr sz="2211"/>
            </a:lvl3pPr>
            <a:lvl4pPr>
              <a:defRPr sz="1843"/>
            </a:lvl4pPr>
            <a:lvl5pPr>
              <a:defRPr sz="1843"/>
            </a:lvl5pPr>
            <a:lvl6pPr>
              <a:defRPr sz="1843"/>
            </a:lvl6pPr>
            <a:lvl7pPr>
              <a:defRPr sz="1843"/>
            </a:lvl7pPr>
            <a:lvl8pPr>
              <a:defRPr sz="1843"/>
            </a:lvl8pPr>
            <a:lvl9pPr>
              <a:defRPr sz="18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95475"/>
            <a:ext cx="3932237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0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1217"/>
            <a:ext cx="3932237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09711"/>
            <a:ext cx="6172200" cy="4490053"/>
          </a:xfrm>
        </p:spPr>
        <p:txBody>
          <a:bodyPr anchor="t"/>
          <a:lstStyle>
            <a:lvl1pPr marL="0" indent="0">
              <a:buNone/>
              <a:defRPr sz="2948"/>
            </a:lvl1pPr>
            <a:lvl2pPr marL="421218" indent="0">
              <a:buNone/>
              <a:defRPr sz="2580"/>
            </a:lvl2pPr>
            <a:lvl3pPr marL="842437" indent="0">
              <a:buNone/>
              <a:defRPr sz="2211"/>
            </a:lvl3pPr>
            <a:lvl4pPr marL="1263655" indent="0">
              <a:buNone/>
              <a:defRPr sz="1843"/>
            </a:lvl4pPr>
            <a:lvl5pPr marL="1684873" indent="0">
              <a:buNone/>
              <a:defRPr sz="1843"/>
            </a:lvl5pPr>
            <a:lvl6pPr marL="2106092" indent="0">
              <a:buNone/>
              <a:defRPr sz="1843"/>
            </a:lvl6pPr>
            <a:lvl7pPr marL="2527310" indent="0">
              <a:buNone/>
              <a:defRPr sz="1843"/>
            </a:lvl7pPr>
            <a:lvl8pPr marL="2948529" indent="0">
              <a:buNone/>
              <a:defRPr sz="1843"/>
            </a:lvl8pPr>
            <a:lvl9pPr marL="3369747" indent="0">
              <a:buNone/>
              <a:defRPr sz="18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95475"/>
            <a:ext cx="3932237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6389"/>
            <a:ext cx="10515600" cy="122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81941"/>
            <a:ext cx="10515600" cy="40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856082"/>
            <a:ext cx="2743200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655C-B5A4-4D87-897F-CE3EA9D1975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856082"/>
            <a:ext cx="4114800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856082"/>
            <a:ext cx="2743200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2437" rtl="0" eaLnBrk="1" latinLnBrk="0" hangingPunct="1">
        <a:lnSpc>
          <a:spcPct val="90000"/>
        </a:lnSpc>
        <a:spcBef>
          <a:spcPct val="0"/>
        </a:spcBef>
        <a:buNone/>
        <a:defRPr sz="40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609" indent="-210609" algn="l" defTabSz="842437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2pPr>
      <a:lvl3pPr marL="105304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74264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895483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316701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737919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315913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58035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84243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5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684873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106092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52731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948529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36974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029C8D-749A-4687-8EB9-45765FBBA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1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82426-2363-4D8E-9988-C0A5169D1408}"/>
              </a:ext>
            </a:extLst>
          </p:cNvPr>
          <p:cNvSpPr txBox="1"/>
          <p:nvPr/>
        </p:nvSpPr>
        <p:spPr>
          <a:xfrm>
            <a:off x="111967" y="5083237"/>
            <a:ext cx="112900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9B4C1-4A18-49AD-A342-8CF621F395F5}"/>
              </a:ext>
            </a:extLst>
          </p:cNvPr>
          <p:cNvSpPr txBox="1"/>
          <p:nvPr/>
        </p:nvSpPr>
        <p:spPr>
          <a:xfrm>
            <a:off x="5480957" y="5114720"/>
            <a:ext cx="123008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56203-9266-4ACC-AAA7-8D048215ADB6}"/>
              </a:ext>
            </a:extLst>
          </p:cNvPr>
          <p:cNvSpPr txBox="1"/>
          <p:nvPr/>
        </p:nvSpPr>
        <p:spPr>
          <a:xfrm>
            <a:off x="6095222" y="951701"/>
            <a:ext cx="61582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2E3E6-6CCD-4178-84C4-024C577D460A}"/>
              </a:ext>
            </a:extLst>
          </p:cNvPr>
          <p:cNvSpPr txBox="1"/>
          <p:nvPr/>
        </p:nvSpPr>
        <p:spPr>
          <a:xfrm>
            <a:off x="2015024" y="1862364"/>
            <a:ext cx="559643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helix</a:t>
            </a:r>
            <a:endParaRPr lang="en-US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575254-FAE9-4B3D-A79E-3C004F0818F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74667" y="2016253"/>
            <a:ext cx="844808" cy="574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A9C9B-3084-4744-AB28-23689BE0D1D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14400" y="2016253"/>
            <a:ext cx="1100624" cy="817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59602F-2AFA-4B06-86AA-E0206F65C852}"/>
              </a:ext>
            </a:extLst>
          </p:cNvPr>
          <p:cNvSpPr txBox="1"/>
          <p:nvPr/>
        </p:nvSpPr>
        <p:spPr>
          <a:xfrm>
            <a:off x="5153027" y="1877753"/>
            <a:ext cx="757236" cy="2769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D021A1-A28A-4D8B-B0C4-0D64D5FF18E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531645" y="2154752"/>
            <a:ext cx="506330" cy="378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968394-DC51-4AF0-A332-4AEC6E99CE8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00613" y="2016253"/>
            <a:ext cx="252414" cy="517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A4A56D-5B8B-4F61-BC82-FF552FC95ACD}"/>
              </a:ext>
            </a:extLst>
          </p:cNvPr>
          <p:cNvSpPr txBox="1"/>
          <p:nvPr/>
        </p:nvSpPr>
        <p:spPr>
          <a:xfrm>
            <a:off x="6137407" y="1870717"/>
            <a:ext cx="757236" cy="2769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deletion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52C166-C8B7-4D56-A7B2-33532339019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516025" y="2147716"/>
            <a:ext cx="118140" cy="546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42751D-A472-4A57-A6CF-228B55BC0127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519010" y="2009217"/>
            <a:ext cx="618397" cy="684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D5832B-F776-415A-8D93-07A8A792B5CC}"/>
              </a:ext>
            </a:extLst>
          </p:cNvPr>
          <p:cNvSpPr txBox="1"/>
          <p:nvPr/>
        </p:nvSpPr>
        <p:spPr>
          <a:xfrm>
            <a:off x="4648201" y="3822766"/>
            <a:ext cx="832755" cy="2769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crossover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FD0629-BD51-4F43-8C34-2F4EF66AC27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4320541" y="3159126"/>
            <a:ext cx="327660" cy="802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749597-BF2D-4114-856C-CB43C20FBAF7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5064579" y="3159124"/>
            <a:ext cx="658041" cy="663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150539-0E64-4520-A506-61E756BC856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480956" y="3173026"/>
            <a:ext cx="394064" cy="788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BA197A-04C0-4857-90A7-4F9263E4EB26}"/>
              </a:ext>
            </a:extLst>
          </p:cNvPr>
          <p:cNvSpPr txBox="1"/>
          <p:nvPr/>
        </p:nvSpPr>
        <p:spPr>
          <a:xfrm>
            <a:off x="7631977" y="3034526"/>
            <a:ext cx="832755" cy="2769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loopout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514E6-25DD-4603-B6E9-3CC1F01C1C80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292340" y="3173026"/>
            <a:ext cx="3396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1531EDD-4191-4EA7-89E0-E8BC6409CFB6}"/>
              </a:ext>
            </a:extLst>
          </p:cNvPr>
          <p:cNvSpPr txBox="1"/>
          <p:nvPr/>
        </p:nvSpPr>
        <p:spPr>
          <a:xfrm>
            <a:off x="5509933" y="4575658"/>
            <a:ext cx="832755" cy="2769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5’ 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9D13C-0125-494E-A0F3-FFBCC3DE399C}"/>
              </a:ext>
            </a:extLst>
          </p:cNvPr>
          <p:cNvSpPr txBox="1"/>
          <p:nvPr/>
        </p:nvSpPr>
        <p:spPr>
          <a:xfrm>
            <a:off x="6894643" y="4539652"/>
            <a:ext cx="832755" cy="2769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3’ end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EF8510-B150-4B58-AD47-C0074F04CECA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4314553" y="4175760"/>
            <a:ext cx="1195380" cy="538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DF76C7-1AD0-4059-9095-ECB02A8A0272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855494" y="4202906"/>
            <a:ext cx="70817" cy="37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C1E6CF-F553-4B26-99FC-68D224DAF2E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7292340" y="4202906"/>
            <a:ext cx="18681" cy="336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4D521A-2894-4A2D-A876-8E81D54386F1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7311021" y="4300538"/>
            <a:ext cx="99429" cy="23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Doty</dc:creator>
  <cp:lastModifiedBy>David Doty</cp:lastModifiedBy>
  <cp:revision>2</cp:revision>
  <dcterms:created xsi:type="dcterms:W3CDTF">2020-01-01T19:44:57Z</dcterms:created>
  <dcterms:modified xsi:type="dcterms:W3CDTF">2020-01-01T19:54:00Z</dcterms:modified>
</cp:coreProperties>
</file>