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293475" cy="6318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685" y="1034029"/>
            <a:ext cx="8470106" cy="2199687"/>
          </a:xfrm>
        </p:spPr>
        <p:txBody>
          <a:bodyPr anchor="b"/>
          <a:lstStyle>
            <a:lvl1pPr algn="ctr">
              <a:defRPr sz="5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685" y="3318544"/>
            <a:ext cx="8470106" cy="1525447"/>
          </a:xfrm>
        </p:spPr>
        <p:txBody>
          <a:bodyPr/>
          <a:lstStyle>
            <a:lvl1pPr marL="0" indent="0" algn="ctr">
              <a:buNone/>
              <a:defRPr sz="2211"/>
            </a:lvl1pPr>
            <a:lvl2pPr marL="421218" indent="0" algn="ctr">
              <a:buNone/>
              <a:defRPr sz="1843"/>
            </a:lvl2pPr>
            <a:lvl3pPr marL="842437" indent="0" algn="ctr">
              <a:buNone/>
              <a:defRPr sz="1658"/>
            </a:lvl3pPr>
            <a:lvl4pPr marL="1263655" indent="0" algn="ctr">
              <a:buNone/>
              <a:defRPr sz="1474"/>
            </a:lvl4pPr>
            <a:lvl5pPr marL="1684873" indent="0" algn="ctr">
              <a:buNone/>
              <a:defRPr sz="1474"/>
            </a:lvl5pPr>
            <a:lvl6pPr marL="2106092" indent="0" algn="ctr">
              <a:buNone/>
              <a:defRPr sz="1474"/>
            </a:lvl6pPr>
            <a:lvl7pPr marL="2527310" indent="0" algn="ctr">
              <a:buNone/>
              <a:defRPr sz="1474"/>
            </a:lvl7pPr>
            <a:lvl8pPr marL="2948529" indent="0" algn="ctr">
              <a:buNone/>
              <a:defRPr sz="1474"/>
            </a:lvl8pPr>
            <a:lvl9pPr marL="3369747" indent="0" algn="ctr">
              <a:buNone/>
              <a:defRPr sz="14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7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1893" y="336388"/>
            <a:ext cx="2435156" cy="5354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6427" y="336388"/>
            <a:ext cx="7164298" cy="5354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44" y="1575176"/>
            <a:ext cx="9740622" cy="2628216"/>
          </a:xfrm>
        </p:spPr>
        <p:txBody>
          <a:bodyPr anchor="b"/>
          <a:lstStyle>
            <a:lvl1pPr>
              <a:defRPr sz="5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544" y="4228256"/>
            <a:ext cx="9740622" cy="1382117"/>
          </a:xfrm>
        </p:spPr>
        <p:txBody>
          <a:bodyPr/>
          <a:lstStyle>
            <a:lvl1pPr marL="0" indent="0">
              <a:buNone/>
              <a:defRPr sz="2211">
                <a:solidFill>
                  <a:schemeClr val="tx1">
                    <a:tint val="75000"/>
                  </a:schemeClr>
                </a:solidFill>
              </a:defRPr>
            </a:lvl1pPr>
            <a:lvl2pPr marL="421218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2pPr>
            <a:lvl3pPr marL="842437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3pPr>
            <a:lvl4pPr marL="1263655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4pPr>
            <a:lvl5pPr marL="1684873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5pPr>
            <a:lvl6pPr marL="2106092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6pPr>
            <a:lvl7pPr marL="2527310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7pPr>
            <a:lvl8pPr marL="2948529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8pPr>
            <a:lvl9pPr marL="3369747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8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426" y="1681941"/>
            <a:ext cx="4799727" cy="4008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7322" y="1681941"/>
            <a:ext cx="4799727" cy="4008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7" y="336389"/>
            <a:ext cx="9740622" cy="12212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98" y="1548849"/>
            <a:ext cx="4777669" cy="759067"/>
          </a:xfrm>
        </p:spPr>
        <p:txBody>
          <a:bodyPr anchor="b"/>
          <a:lstStyle>
            <a:lvl1pPr marL="0" indent="0">
              <a:buNone/>
              <a:defRPr sz="2211" b="1"/>
            </a:lvl1pPr>
            <a:lvl2pPr marL="421218" indent="0">
              <a:buNone/>
              <a:defRPr sz="1843" b="1"/>
            </a:lvl2pPr>
            <a:lvl3pPr marL="842437" indent="0">
              <a:buNone/>
              <a:defRPr sz="1658" b="1"/>
            </a:lvl3pPr>
            <a:lvl4pPr marL="1263655" indent="0">
              <a:buNone/>
              <a:defRPr sz="1474" b="1"/>
            </a:lvl4pPr>
            <a:lvl5pPr marL="1684873" indent="0">
              <a:buNone/>
              <a:defRPr sz="1474" b="1"/>
            </a:lvl5pPr>
            <a:lvl6pPr marL="2106092" indent="0">
              <a:buNone/>
              <a:defRPr sz="1474" b="1"/>
            </a:lvl6pPr>
            <a:lvl7pPr marL="2527310" indent="0">
              <a:buNone/>
              <a:defRPr sz="1474" b="1"/>
            </a:lvl7pPr>
            <a:lvl8pPr marL="2948529" indent="0">
              <a:buNone/>
              <a:defRPr sz="1474" b="1"/>
            </a:lvl8pPr>
            <a:lvl9pPr marL="3369747" indent="0">
              <a:buNone/>
              <a:defRPr sz="14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98" y="2307916"/>
            <a:ext cx="4777669" cy="3394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7322" y="1548849"/>
            <a:ext cx="4801198" cy="759067"/>
          </a:xfrm>
        </p:spPr>
        <p:txBody>
          <a:bodyPr anchor="b"/>
          <a:lstStyle>
            <a:lvl1pPr marL="0" indent="0">
              <a:buNone/>
              <a:defRPr sz="2211" b="1"/>
            </a:lvl1pPr>
            <a:lvl2pPr marL="421218" indent="0">
              <a:buNone/>
              <a:defRPr sz="1843" b="1"/>
            </a:lvl2pPr>
            <a:lvl3pPr marL="842437" indent="0">
              <a:buNone/>
              <a:defRPr sz="1658" b="1"/>
            </a:lvl3pPr>
            <a:lvl4pPr marL="1263655" indent="0">
              <a:buNone/>
              <a:defRPr sz="1474" b="1"/>
            </a:lvl4pPr>
            <a:lvl5pPr marL="1684873" indent="0">
              <a:buNone/>
              <a:defRPr sz="1474" b="1"/>
            </a:lvl5pPr>
            <a:lvl6pPr marL="2106092" indent="0">
              <a:buNone/>
              <a:defRPr sz="1474" b="1"/>
            </a:lvl6pPr>
            <a:lvl7pPr marL="2527310" indent="0">
              <a:buNone/>
              <a:defRPr sz="1474" b="1"/>
            </a:lvl7pPr>
            <a:lvl8pPr marL="2948529" indent="0">
              <a:buNone/>
              <a:defRPr sz="1474" b="1"/>
            </a:lvl8pPr>
            <a:lvl9pPr marL="3369747" indent="0">
              <a:buNone/>
              <a:defRPr sz="14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7322" y="2307916"/>
            <a:ext cx="4801198" cy="3394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8" y="421217"/>
            <a:ext cx="3642439" cy="1474258"/>
          </a:xfrm>
        </p:spPr>
        <p:txBody>
          <a:bodyPr anchor="b"/>
          <a:lstStyle>
            <a:lvl1pPr>
              <a:defRPr sz="29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198" y="909711"/>
            <a:ext cx="5717322" cy="4490053"/>
          </a:xfrm>
        </p:spPr>
        <p:txBody>
          <a:bodyPr/>
          <a:lstStyle>
            <a:lvl1pPr>
              <a:defRPr sz="2948"/>
            </a:lvl1pPr>
            <a:lvl2pPr>
              <a:defRPr sz="2580"/>
            </a:lvl2pPr>
            <a:lvl3pPr>
              <a:defRPr sz="2211"/>
            </a:lvl3pPr>
            <a:lvl4pPr>
              <a:defRPr sz="1843"/>
            </a:lvl4pPr>
            <a:lvl5pPr>
              <a:defRPr sz="1843"/>
            </a:lvl5pPr>
            <a:lvl6pPr>
              <a:defRPr sz="1843"/>
            </a:lvl6pPr>
            <a:lvl7pPr>
              <a:defRPr sz="1843"/>
            </a:lvl7pPr>
            <a:lvl8pPr>
              <a:defRPr sz="1843"/>
            </a:lvl8pPr>
            <a:lvl9pPr>
              <a:defRPr sz="18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98" y="1895475"/>
            <a:ext cx="3642439" cy="3511602"/>
          </a:xfrm>
        </p:spPr>
        <p:txBody>
          <a:bodyPr/>
          <a:lstStyle>
            <a:lvl1pPr marL="0" indent="0">
              <a:buNone/>
              <a:defRPr sz="1474"/>
            </a:lvl1pPr>
            <a:lvl2pPr marL="421218" indent="0">
              <a:buNone/>
              <a:defRPr sz="1290"/>
            </a:lvl2pPr>
            <a:lvl3pPr marL="842437" indent="0">
              <a:buNone/>
              <a:defRPr sz="1106"/>
            </a:lvl3pPr>
            <a:lvl4pPr marL="1263655" indent="0">
              <a:buNone/>
              <a:defRPr sz="921"/>
            </a:lvl4pPr>
            <a:lvl5pPr marL="1684873" indent="0">
              <a:buNone/>
              <a:defRPr sz="921"/>
            </a:lvl5pPr>
            <a:lvl6pPr marL="2106092" indent="0">
              <a:buNone/>
              <a:defRPr sz="921"/>
            </a:lvl6pPr>
            <a:lvl7pPr marL="2527310" indent="0">
              <a:buNone/>
              <a:defRPr sz="921"/>
            </a:lvl7pPr>
            <a:lvl8pPr marL="2948529" indent="0">
              <a:buNone/>
              <a:defRPr sz="921"/>
            </a:lvl8pPr>
            <a:lvl9pPr marL="3369747" indent="0">
              <a:buNone/>
              <a:defRPr sz="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8" y="421217"/>
            <a:ext cx="3642439" cy="1474258"/>
          </a:xfrm>
        </p:spPr>
        <p:txBody>
          <a:bodyPr anchor="b"/>
          <a:lstStyle>
            <a:lvl1pPr>
              <a:defRPr sz="29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01198" y="909711"/>
            <a:ext cx="5717322" cy="4490053"/>
          </a:xfrm>
        </p:spPr>
        <p:txBody>
          <a:bodyPr anchor="t"/>
          <a:lstStyle>
            <a:lvl1pPr marL="0" indent="0">
              <a:buNone/>
              <a:defRPr sz="2948"/>
            </a:lvl1pPr>
            <a:lvl2pPr marL="421218" indent="0">
              <a:buNone/>
              <a:defRPr sz="2580"/>
            </a:lvl2pPr>
            <a:lvl3pPr marL="842437" indent="0">
              <a:buNone/>
              <a:defRPr sz="2211"/>
            </a:lvl3pPr>
            <a:lvl4pPr marL="1263655" indent="0">
              <a:buNone/>
              <a:defRPr sz="1843"/>
            </a:lvl4pPr>
            <a:lvl5pPr marL="1684873" indent="0">
              <a:buNone/>
              <a:defRPr sz="1843"/>
            </a:lvl5pPr>
            <a:lvl6pPr marL="2106092" indent="0">
              <a:buNone/>
              <a:defRPr sz="1843"/>
            </a:lvl6pPr>
            <a:lvl7pPr marL="2527310" indent="0">
              <a:buNone/>
              <a:defRPr sz="1843"/>
            </a:lvl7pPr>
            <a:lvl8pPr marL="2948529" indent="0">
              <a:buNone/>
              <a:defRPr sz="1843"/>
            </a:lvl8pPr>
            <a:lvl9pPr marL="3369747" indent="0">
              <a:buNone/>
              <a:defRPr sz="18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98" y="1895475"/>
            <a:ext cx="3642439" cy="3511602"/>
          </a:xfrm>
        </p:spPr>
        <p:txBody>
          <a:bodyPr/>
          <a:lstStyle>
            <a:lvl1pPr marL="0" indent="0">
              <a:buNone/>
              <a:defRPr sz="1474"/>
            </a:lvl1pPr>
            <a:lvl2pPr marL="421218" indent="0">
              <a:buNone/>
              <a:defRPr sz="1290"/>
            </a:lvl2pPr>
            <a:lvl3pPr marL="842437" indent="0">
              <a:buNone/>
              <a:defRPr sz="1106"/>
            </a:lvl3pPr>
            <a:lvl4pPr marL="1263655" indent="0">
              <a:buNone/>
              <a:defRPr sz="921"/>
            </a:lvl4pPr>
            <a:lvl5pPr marL="1684873" indent="0">
              <a:buNone/>
              <a:defRPr sz="921"/>
            </a:lvl5pPr>
            <a:lvl6pPr marL="2106092" indent="0">
              <a:buNone/>
              <a:defRPr sz="921"/>
            </a:lvl6pPr>
            <a:lvl7pPr marL="2527310" indent="0">
              <a:buNone/>
              <a:defRPr sz="921"/>
            </a:lvl7pPr>
            <a:lvl8pPr marL="2948529" indent="0">
              <a:buNone/>
              <a:defRPr sz="921"/>
            </a:lvl8pPr>
            <a:lvl9pPr marL="3369747" indent="0">
              <a:buNone/>
              <a:defRPr sz="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6427" y="336389"/>
            <a:ext cx="9740622" cy="1221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27" y="1681941"/>
            <a:ext cx="9740622" cy="40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426" y="5856082"/>
            <a:ext cx="2541032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655C-B5A4-4D87-897F-CE3EA9D1975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0964" y="5856082"/>
            <a:ext cx="3811548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6017" y="5856082"/>
            <a:ext cx="2541032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2437" rtl="0" eaLnBrk="1" latinLnBrk="0" hangingPunct="1">
        <a:lnSpc>
          <a:spcPct val="90000"/>
        </a:lnSpc>
        <a:spcBef>
          <a:spcPct val="0"/>
        </a:spcBef>
        <a:buNone/>
        <a:defRPr sz="40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609" indent="-210609" algn="l" defTabSz="842437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8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2pPr>
      <a:lvl3pPr marL="1053046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474264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895483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316701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737919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3159138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3580356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842437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5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684873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106092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527310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2948529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3369747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5A81EDE-773D-4B7F-966A-C714CFEA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5758" cy="63182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30FE2A-95E5-48CC-806D-A036364C3F4C}"/>
              </a:ext>
            </a:extLst>
          </p:cNvPr>
          <p:cNvSpPr txBox="1"/>
          <p:nvPr/>
        </p:nvSpPr>
        <p:spPr>
          <a:xfrm>
            <a:off x="65314" y="5271610"/>
            <a:ext cx="778329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4BFE88-1277-4AFB-8CC6-4D2D3E97CBEB}"/>
              </a:ext>
            </a:extLst>
          </p:cNvPr>
          <p:cNvSpPr txBox="1"/>
          <p:nvPr/>
        </p:nvSpPr>
        <p:spPr>
          <a:xfrm>
            <a:off x="5099910" y="5531825"/>
            <a:ext cx="123008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 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C42C-B276-4E51-B1D8-5FC1D2BC5745}"/>
              </a:ext>
            </a:extLst>
          </p:cNvPr>
          <p:cNvSpPr txBox="1"/>
          <p:nvPr/>
        </p:nvSpPr>
        <p:spPr>
          <a:xfrm>
            <a:off x="3934409" y="609580"/>
            <a:ext cx="615821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CBA88A-F69F-47E2-AFB4-C5BA616F7532}"/>
              </a:ext>
            </a:extLst>
          </p:cNvPr>
          <p:cNvSpPr txBox="1"/>
          <p:nvPr/>
        </p:nvSpPr>
        <p:spPr>
          <a:xfrm>
            <a:off x="1010252" y="2156966"/>
            <a:ext cx="559642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helix</a:t>
            </a:r>
            <a:endParaRPr lang="en-US" sz="11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865C1D-780A-47F4-9864-01ED1FA1FFCE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569894" y="2310855"/>
            <a:ext cx="274941" cy="278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D9868B-417E-413A-8FF0-2BC60A70F022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84944" y="2310855"/>
            <a:ext cx="325308" cy="63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A7BAFB4-ABC0-4AFD-9C4F-CEF28ADC826E}"/>
              </a:ext>
            </a:extLst>
          </p:cNvPr>
          <p:cNvSpPr txBox="1"/>
          <p:nvPr/>
        </p:nvSpPr>
        <p:spPr>
          <a:xfrm>
            <a:off x="5561512" y="1932948"/>
            <a:ext cx="884950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insertions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0B0890-518C-4A5C-ACE5-1F22EC0084A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446462" y="2071512"/>
            <a:ext cx="247669" cy="365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84492A-BC77-42C9-834F-DEBE86F819E6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192486" y="2071512"/>
            <a:ext cx="369026" cy="39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ACECEE-31D6-48E0-88FC-70B2AAE5B739}"/>
              </a:ext>
            </a:extLst>
          </p:cNvPr>
          <p:cNvSpPr txBox="1"/>
          <p:nvPr/>
        </p:nvSpPr>
        <p:spPr>
          <a:xfrm>
            <a:off x="5541365" y="4620068"/>
            <a:ext cx="757236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deletion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A855A2-5A05-486E-8F90-AF62AB3B93E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919983" y="4143023"/>
            <a:ext cx="0" cy="47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8A99B3-094A-4B2F-A017-7A805FEDE55E}"/>
              </a:ext>
            </a:extLst>
          </p:cNvPr>
          <p:cNvSpPr txBox="1"/>
          <p:nvPr/>
        </p:nvSpPr>
        <p:spPr>
          <a:xfrm>
            <a:off x="4744394" y="3477542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crossover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A8017D-C686-41EC-A71B-F3AB0E58879F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232024" y="3492130"/>
            <a:ext cx="512370" cy="12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C23C9C-F04A-4D5F-9F93-9CDEF9A923A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77149" y="3491164"/>
            <a:ext cx="738364" cy="124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92D63F9-4C1C-4B6F-9577-049413F58489}"/>
              </a:ext>
            </a:extLst>
          </p:cNvPr>
          <p:cNvSpPr txBox="1"/>
          <p:nvPr/>
        </p:nvSpPr>
        <p:spPr>
          <a:xfrm>
            <a:off x="9117878" y="3328441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 err="1"/>
              <a:t>loopout</a:t>
            </a:r>
            <a:endParaRPr lang="en-US" sz="120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974F81-A01B-4A14-B5ED-611E46AC83DF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8778242" y="3466941"/>
            <a:ext cx="339636" cy="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F18B27-7D17-4079-8264-2CE44C3098EC}"/>
              </a:ext>
            </a:extLst>
          </p:cNvPr>
          <p:cNvSpPr txBox="1"/>
          <p:nvPr/>
        </p:nvSpPr>
        <p:spPr>
          <a:xfrm>
            <a:off x="9117878" y="2450927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5’ end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86553E-BD89-421D-92F8-E8EF681B9FDA}"/>
              </a:ext>
            </a:extLst>
          </p:cNvPr>
          <p:cNvSpPr txBox="1"/>
          <p:nvPr/>
        </p:nvSpPr>
        <p:spPr>
          <a:xfrm>
            <a:off x="9077231" y="4202908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3’ end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A1C5F4-FE8B-4F15-A2BC-2FC615654D90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719457" y="2589491"/>
            <a:ext cx="398421" cy="400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BA36F5-F2F9-459C-8B32-D8DB898ECB9D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8665029" y="3944137"/>
            <a:ext cx="412202" cy="3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7401456-5654-4573-B895-0E4BCC0E8750}"/>
              </a:ext>
            </a:extLst>
          </p:cNvPr>
          <p:cNvSpPr txBox="1"/>
          <p:nvPr/>
        </p:nvSpPr>
        <p:spPr>
          <a:xfrm>
            <a:off x="2993571" y="4656816"/>
            <a:ext cx="98808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offset 3 on helix 1</a:t>
            </a:r>
            <a:endParaRPr lang="en-US" sz="11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344E17-461C-4DFF-8581-21AF8675FB39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3487611" y="4142016"/>
            <a:ext cx="0" cy="51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Doty</dc:creator>
  <cp:lastModifiedBy>David Doty</cp:lastModifiedBy>
  <cp:revision>4</cp:revision>
  <dcterms:created xsi:type="dcterms:W3CDTF">2020-01-01T19:44:57Z</dcterms:created>
  <dcterms:modified xsi:type="dcterms:W3CDTF">2020-01-10T19:58:15Z</dcterms:modified>
</cp:coreProperties>
</file>