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Haskell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Funciones de orden superior</a:t>
          </a:r>
          <a:endParaRPr lang="es-ES" sz="24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lnSpc>
              <a:spcPct val="90000"/>
            </a:lnSpc>
            <a:buFont typeface="Wingdings" panose="05000000000000000000" pitchFamily="2" charset="2"/>
            <a:buChar char="§"/>
          </a:pPr>
          <a:r>
            <a:rPr lang="es-ES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Clases con herencias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95DBF0CA-9558-486F-9048-AEEB7F944CA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Evaluación perezosa</a:t>
          </a:r>
        </a:p>
      </dgm:t>
    </dgm:pt>
    <dgm:pt modelId="{21563D9E-C057-4830-B946-1E3B0FD61A7D}" type="parTrans" cxnId="{047E7014-0B18-44DA-8549-FCCF89A936E5}">
      <dgm:prSet/>
      <dgm:spPr/>
      <dgm:t>
        <a:bodyPr/>
        <a:lstStyle/>
        <a:p>
          <a:endParaRPr lang="es-AR"/>
        </a:p>
      </dgm:t>
    </dgm:pt>
    <dgm:pt modelId="{E0846DBB-12BF-4389-A7D7-227D6BC26C0E}" type="sibTrans" cxnId="{047E7014-0B18-44DA-8549-FCCF89A936E5}">
      <dgm:prSet/>
      <dgm:spPr/>
      <dgm:t>
        <a:bodyPr/>
        <a:lstStyle/>
        <a:p>
          <a:endParaRPr lang="es-AR"/>
        </a:p>
      </dgm:t>
    </dgm:pt>
    <dgm:pt modelId="{3D855E01-E0D9-4581-A0A4-15151ECFAC4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Inferencia estática de tipos </a:t>
          </a:r>
        </a:p>
      </dgm:t>
    </dgm:pt>
    <dgm:pt modelId="{3EDDC50F-9212-44A4-9CCF-DBD366B190FD}" type="parTrans" cxnId="{87BA8B17-0236-4C73-9BFC-4F4B312B78B3}">
      <dgm:prSet/>
      <dgm:spPr/>
      <dgm:t>
        <a:bodyPr/>
        <a:lstStyle/>
        <a:p>
          <a:endParaRPr lang="es-AR"/>
        </a:p>
      </dgm:t>
    </dgm:pt>
    <dgm:pt modelId="{3B11CA48-207E-415A-8D81-C2992A8C3BBC}" type="sibTrans" cxnId="{87BA8B17-0236-4C73-9BFC-4F4B312B78B3}">
      <dgm:prSet/>
      <dgm:spPr/>
      <dgm:t>
        <a:bodyPr/>
        <a:lstStyle/>
        <a:p>
          <a:endParaRPr lang="es-AR"/>
        </a:p>
      </dgm:t>
    </dgm:pt>
    <dgm:pt modelId="{37C03CE8-4EA4-4779-8FA2-AF54A82F2EF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400" b="0" i="0" u="none" dirty="0">
              <a:latin typeface="+mj-lt"/>
            </a:rPr>
            <a:t>Tipos de datos definidos por el usuario </a:t>
          </a:r>
        </a:p>
      </dgm:t>
    </dgm:pt>
    <dgm:pt modelId="{E354E2D1-52C4-4C00-8787-73A59A21014C}" type="parTrans" cxnId="{CC6AB87F-DB5D-4A42-BFFA-390EBAE4E0DC}">
      <dgm:prSet/>
      <dgm:spPr/>
      <dgm:t>
        <a:bodyPr/>
        <a:lstStyle/>
        <a:p>
          <a:endParaRPr lang="es-AR"/>
        </a:p>
      </dgm:t>
    </dgm:pt>
    <dgm:pt modelId="{8E5CE59D-A7F7-472B-8D95-6DEE70CFB42D}" type="sibTrans" cxnId="{CC6AB87F-DB5D-4A42-BFFA-390EBAE4E0DC}">
      <dgm:prSet/>
      <dgm:spPr/>
      <dgm:t>
        <a:bodyPr/>
        <a:lstStyle/>
        <a:p>
          <a:endParaRPr lang="es-AR"/>
        </a:p>
      </dgm:t>
    </dgm:pt>
    <dgm:pt modelId="{93321F3F-7D84-4D51-B855-85CA721B496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Encaje de patrones</a:t>
          </a:r>
        </a:p>
      </dgm:t>
    </dgm:pt>
    <dgm:pt modelId="{B6D7F017-CE72-4029-98C1-D722D30E6D5F}" type="parTrans" cxnId="{1A9846DA-1696-4B76-A199-7FFC05C22488}">
      <dgm:prSet/>
      <dgm:spPr/>
      <dgm:t>
        <a:bodyPr/>
        <a:lstStyle/>
        <a:p>
          <a:endParaRPr lang="es-AR"/>
        </a:p>
      </dgm:t>
    </dgm:pt>
    <dgm:pt modelId="{28B05466-951B-4D9D-83BD-E8823E9D7640}" type="sibTrans" cxnId="{1A9846DA-1696-4B76-A199-7FFC05C22488}">
      <dgm:prSet/>
      <dgm:spPr/>
      <dgm:t>
        <a:bodyPr/>
        <a:lstStyle/>
        <a:p>
          <a:endParaRPr lang="es-AR"/>
        </a:p>
      </dgm:t>
    </dgm:pt>
    <dgm:pt modelId="{A40E33C5-9887-46A7-9CF7-5D0B07FD5D6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Listas(</a:t>
          </a:r>
          <a:r>
            <a:rPr lang="es-AR" sz="2400" b="0" i="0" u="none" dirty="0" err="1">
              <a:latin typeface="+mj-lt"/>
            </a:rPr>
            <a:t>arrays</a:t>
          </a:r>
          <a:r>
            <a:rPr lang="es-AR" sz="2400" b="0" i="0" u="none" dirty="0">
              <a:latin typeface="+mj-lt"/>
            </a:rPr>
            <a:t>)  por comprensión</a:t>
          </a:r>
        </a:p>
      </dgm:t>
    </dgm:pt>
    <dgm:pt modelId="{47468F9E-EB4A-4C4F-87CA-236D50053ADC}" type="parTrans" cxnId="{97CF8546-4137-4B45-8B2C-0EE54F1F2895}">
      <dgm:prSet/>
      <dgm:spPr/>
      <dgm:t>
        <a:bodyPr/>
        <a:lstStyle/>
        <a:p>
          <a:endParaRPr lang="es-AR"/>
        </a:p>
      </dgm:t>
    </dgm:pt>
    <dgm:pt modelId="{EAAFA461-6CD8-47AF-9918-00223D251903}" type="sibTrans" cxnId="{97CF8546-4137-4B45-8B2C-0EE54F1F2895}">
      <dgm:prSet/>
      <dgm:spPr/>
      <dgm:t>
        <a:bodyPr/>
        <a:lstStyle/>
        <a:p>
          <a:endParaRPr lang="es-AR"/>
        </a:p>
      </dgm:t>
    </dgm:pt>
    <dgm:pt modelId="{AD643C53-FC16-4DBD-8E47-43403A4DC82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2400" b="0" i="0" u="none" dirty="0">
              <a:latin typeface="+mj-lt"/>
            </a:rPr>
            <a:t>Clases de tipos:  tratamiento sistemático de la sobrecarga </a:t>
          </a:r>
        </a:p>
      </dgm:t>
    </dgm:pt>
    <dgm:pt modelId="{03A40C3A-AB2A-4CB8-9B01-DD2E9FCAA749}" type="parTrans" cxnId="{33DA43CA-9151-4CC9-BE48-4BF779668131}">
      <dgm:prSet/>
      <dgm:spPr/>
      <dgm:t>
        <a:bodyPr/>
        <a:lstStyle/>
        <a:p>
          <a:endParaRPr lang="es-AR"/>
        </a:p>
      </dgm:t>
    </dgm:pt>
    <dgm:pt modelId="{FE6BFD39-6164-4312-9A74-AE453147581F}" type="sibTrans" cxnId="{33DA43CA-9151-4CC9-BE48-4BF779668131}">
      <dgm:prSet/>
      <dgm:spPr/>
      <dgm:t>
        <a:bodyPr/>
        <a:lstStyle/>
        <a:p>
          <a:endParaRPr lang="es-AR"/>
        </a:p>
      </dgm:t>
    </dgm:pt>
    <dgm:pt modelId="{479530D8-8387-4954-A3ED-31467AE7BE3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Entrada/Salida puramente funcional</a:t>
          </a:r>
        </a:p>
      </dgm:t>
    </dgm:pt>
    <dgm:pt modelId="{06E01502-A7C9-4192-9015-26020DA614C6}" type="parTrans" cxnId="{8C61A10D-740E-4E92-95DD-3420291A07CB}">
      <dgm:prSet/>
      <dgm:spPr/>
      <dgm:t>
        <a:bodyPr/>
        <a:lstStyle/>
        <a:p>
          <a:endParaRPr lang="es-AR"/>
        </a:p>
      </dgm:t>
    </dgm:pt>
    <dgm:pt modelId="{BA69CC92-7B67-4575-B288-988C676D458A}" type="sibTrans" cxnId="{8C61A10D-740E-4E92-95DD-3420291A07CB}">
      <dgm:prSet/>
      <dgm:spPr/>
      <dgm:t>
        <a:bodyPr/>
        <a:lstStyle/>
        <a:p>
          <a:endParaRPr lang="es-AR"/>
        </a:p>
      </dgm:t>
    </dgm:pt>
    <dgm:pt modelId="{F738531B-01CA-4ADE-BD4C-EBF94EEF09F2}">
      <dgm:prSet/>
      <dgm:spPr/>
      <dgm:t>
        <a:bodyPr/>
        <a:lstStyle/>
        <a:p>
          <a:pPr rtl="0"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s-ES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Manejo de excepciones</a:t>
          </a:r>
          <a:endParaRPr lang="es-AR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A880E2-E8F2-49B5-963F-F893BCFFC989}" type="parTrans" cxnId="{8FA12C84-9ED1-46E9-9B72-6B52E7676925}">
      <dgm:prSet/>
      <dgm:spPr/>
      <dgm:t>
        <a:bodyPr/>
        <a:lstStyle/>
        <a:p>
          <a:endParaRPr lang="es-AR"/>
        </a:p>
      </dgm:t>
    </dgm:pt>
    <dgm:pt modelId="{9C6134FA-5DB6-4625-BD3D-98BF8A7680D6}" type="sibTrans" cxnId="{8FA12C84-9ED1-46E9-9B72-6B52E7676925}">
      <dgm:prSet/>
      <dgm:spPr/>
      <dgm:t>
        <a:bodyPr/>
        <a:lstStyle/>
        <a:p>
          <a:endParaRPr lang="es-AR"/>
        </a:p>
      </dgm:t>
    </dgm:pt>
    <dgm:pt modelId="{34F548AA-5FD6-4452-AA85-68D0D5E0544E}">
      <dgm:prSet/>
      <dgm:spPr/>
      <dgm:t>
        <a:bodyPr/>
        <a:lstStyle/>
        <a:p>
          <a:pPr rtl="0"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s-ES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Funciones y los tipos modulares</a:t>
          </a:r>
          <a:endParaRPr lang="es-AR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5D652B-F7F2-4D0C-B356-1E2DB830DE10}" type="parTrans" cxnId="{ACCC3E86-B317-4C84-BE91-794222E9A8DA}">
      <dgm:prSet/>
      <dgm:spPr/>
      <dgm:t>
        <a:bodyPr/>
        <a:lstStyle/>
        <a:p>
          <a:endParaRPr lang="es-AR"/>
        </a:p>
      </dgm:t>
    </dgm:pt>
    <dgm:pt modelId="{E7830A69-3642-481D-BFC8-1AE45F9D8529}" type="sibTrans" cxnId="{ACCC3E86-B317-4C84-BE91-794222E9A8DA}">
      <dgm:prSet/>
      <dgm:spPr/>
      <dgm:t>
        <a:bodyPr/>
        <a:lstStyle/>
        <a:p>
          <a:endParaRPr lang="es-AR"/>
        </a:p>
      </dgm:t>
    </dgm:pt>
    <dgm:pt modelId="{E2767A4F-1240-41EC-B674-AB4E18ED9D16}">
      <dgm:prSet/>
      <dgm:spPr/>
      <dgm:t>
        <a:bodyPr/>
        <a:lstStyle/>
        <a:p>
          <a:pPr rtl="0"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s-ES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Generación de listas</a:t>
          </a:r>
          <a:endParaRPr lang="es-AR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1AC83C-533E-4056-BBC5-D214A8F85710}" type="parTrans" cxnId="{52F44A34-DD2B-42A3-A139-2F8C93C992D6}">
      <dgm:prSet/>
      <dgm:spPr/>
      <dgm:t>
        <a:bodyPr/>
        <a:lstStyle/>
        <a:p>
          <a:endParaRPr lang="es-AR"/>
        </a:p>
      </dgm:t>
    </dgm:pt>
    <dgm:pt modelId="{48CFBE06-3678-4413-8B37-B6C20732AB3D}" type="sibTrans" cxnId="{52F44A34-DD2B-42A3-A139-2F8C93C992D6}">
      <dgm:prSet/>
      <dgm:spPr/>
      <dgm:t>
        <a:bodyPr/>
        <a:lstStyle/>
        <a:p>
          <a:endParaRPr lang="es-AR"/>
        </a:p>
      </dgm:t>
    </dgm:pt>
    <dgm:pt modelId="{5E570759-0F0F-4A54-BA95-F7FDFCDEC086}">
      <dgm:prSet/>
      <dgm:spPr/>
      <dgm:t>
        <a:bodyPr/>
        <a:lstStyle/>
        <a:p>
          <a:pPr rtl="0"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s-ES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Sistema de recolección de basura</a:t>
          </a:r>
          <a:endParaRPr lang="es-AR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C3D899-7221-4AC7-BFBC-89F545BC98A8}" type="parTrans" cxnId="{AA476539-F4F4-4041-B26D-DD908BBB3C10}">
      <dgm:prSet/>
      <dgm:spPr/>
      <dgm:t>
        <a:bodyPr/>
        <a:lstStyle/>
        <a:p>
          <a:endParaRPr lang="es-AR"/>
        </a:p>
      </dgm:t>
    </dgm:pt>
    <dgm:pt modelId="{54CA0C03-7DC9-4CB2-AB89-7F97EE175B55}" type="sibTrans" cxnId="{AA476539-F4F4-4041-B26D-DD908BBB3C10}">
      <dgm:prSet/>
      <dgm:spPr/>
      <dgm:t>
        <a:bodyPr/>
        <a:lstStyle/>
        <a:p>
          <a:endParaRPr lang="es-AR"/>
        </a:p>
      </dgm:t>
    </dgm:pt>
    <dgm:pt modelId="{3FDCBC3C-73FB-421B-A0FE-468FCDB8DDE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2400" b="0" i="0" u="none" dirty="0">
              <a:latin typeface="+mj-lt"/>
            </a:rPr>
            <a:t>Diseño de guardas</a:t>
          </a:r>
        </a:p>
      </dgm:t>
    </dgm:pt>
    <dgm:pt modelId="{3260E0D4-4BBF-4994-AE4F-BE19FC0841C6}" type="parTrans" cxnId="{F75ADEB4-2E64-480B-AB32-ECAABF2C55B4}">
      <dgm:prSet/>
      <dgm:spPr/>
      <dgm:t>
        <a:bodyPr/>
        <a:lstStyle/>
        <a:p>
          <a:endParaRPr lang="es-AR"/>
        </a:p>
      </dgm:t>
    </dgm:pt>
    <dgm:pt modelId="{86CCED9F-653B-4126-898C-686CB7C1C11D}" type="sibTrans" cxnId="{F75ADEB4-2E64-480B-AB32-ECAABF2C55B4}">
      <dgm:prSet/>
      <dgm:spPr/>
      <dgm:t>
        <a:bodyPr/>
        <a:lstStyle/>
        <a:p>
          <a:endParaRPr lang="es-AR"/>
        </a:p>
      </dgm:t>
    </dgm:pt>
    <dgm:pt modelId="{CEF830F2-C5EB-4D42-AE04-52AD5D74528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s-ES" sz="2400" b="0" i="0" u="none" dirty="0"/>
        </a:p>
      </dgm:t>
    </dgm:pt>
    <dgm:pt modelId="{B8687D69-7007-461B-BF97-88BE761AFA97}" type="parTrans" cxnId="{40637DFA-B50E-4CEF-9398-AAC3B2A46360}">
      <dgm:prSet/>
      <dgm:spPr/>
      <dgm:t>
        <a:bodyPr/>
        <a:lstStyle/>
        <a:p>
          <a:endParaRPr lang="es-AR"/>
        </a:p>
      </dgm:t>
    </dgm:pt>
    <dgm:pt modelId="{B1831515-FA92-4BA5-8F68-6AF4F9FB96BD}" type="sibTrans" cxnId="{40637DFA-B50E-4CEF-9398-AAC3B2A46360}">
      <dgm:prSet/>
      <dgm:spPr/>
      <dgm:t>
        <a:bodyPr/>
        <a:lstStyle/>
        <a:p>
          <a:endParaRPr lang="es-AR"/>
        </a:p>
      </dgm:t>
    </dgm:pt>
    <dgm:pt modelId="{A4C5EBC4-3D90-4F21-9BDC-47E0F07378A6}">
      <dgm:prSet/>
      <dgm:spPr/>
      <dgm:t>
        <a:bodyPr/>
        <a:lstStyle/>
        <a:p>
          <a:pPr rtl="0"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s-ES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Multiparadigma</a:t>
          </a:r>
          <a:endParaRPr lang="es-AR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8B6399-0C93-4619-9CAD-3BCA120EC235}" type="parTrans" cxnId="{79DD258E-BD93-4C8B-A27B-51C90461060F}">
      <dgm:prSet/>
      <dgm:spPr/>
      <dgm:t>
        <a:bodyPr/>
        <a:lstStyle/>
        <a:p>
          <a:endParaRPr lang="es-AR"/>
        </a:p>
      </dgm:t>
    </dgm:pt>
    <dgm:pt modelId="{8FBFAE86-9BFA-4B71-A181-8E1EEBD4EF6F}" type="sibTrans" cxnId="{79DD258E-BD93-4C8B-A27B-51C90461060F}">
      <dgm:prSet/>
      <dgm:spPr/>
      <dgm:t>
        <a:bodyPr/>
        <a:lstStyle/>
        <a:p>
          <a:endParaRPr lang="es-A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 custLinFactNeighborX="316" custLinFactNeighborY="-4161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 custLinFactNeighborX="-7000" custLinFactNeighborY="-2241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 custLinFactNeighborX="-7000" custLinFactNeighborY="578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3BF8E107-82AC-43F2-B736-47897CF24C4C}" type="presOf" srcId="{95DBF0CA-9558-486F-9048-AEEB7F944CA3}" destId="{17CA1487-CDD9-4364-92F6-A11DBDAFE16C}" srcOrd="0" destOrd="1" presId="urn:microsoft.com/office/officeart/2005/8/layout/hList1"/>
    <dgm:cxn modelId="{8C61A10D-740E-4E92-95DD-3420291A07CB}" srcId="{6857B86A-DEC1-407C-A1BB-5BF9ACCBCA6A}" destId="{479530D8-8387-4954-A3ED-31467AE7BE36}" srcOrd="7" destOrd="0" parTransId="{06E01502-A7C9-4192-9015-26020DA614C6}" sibTransId="{BA69CC92-7B67-4575-B288-988C676D458A}"/>
    <dgm:cxn modelId="{94D24914-F651-43B1-9209-0CFC9F663115}" type="presOf" srcId="{5E570759-0F0F-4A54-BA95-F7FDFCDEC086}" destId="{E4FD5043-5612-43C5-B6AE-CCD431549399}" srcOrd="0" destOrd="4" presId="urn:microsoft.com/office/officeart/2005/8/layout/hList1"/>
    <dgm:cxn modelId="{047E7014-0B18-44DA-8549-FCCF89A936E5}" srcId="{6857B86A-DEC1-407C-A1BB-5BF9ACCBCA6A}" destId="{95DBF0CA-9558-486F-9048-AEEB7F944CA3}" srcOrd="1" destOrd="0" parTransId="{21563D9E-C057-4830-B946-1E3B0FD61A7D}" sibTransId="{E0846DBB-12BF-4389-A7D7-227D6BC26C0E}"/>
    <dgm:cxn modelId="{87BA8B17-0236-4C73-9BFC-4F4B312B78B3}" srcId="{6857B86A-DEC1-407C-A1BB-5BF9ACCBCA6A}" destId="{3D855E01-E0D9-4581-A0A4-15151ECFAC48}" srcOrd="2" destOrd="0" parTransId="{3EDDC50F-9212-44A4-9CCF-DBD366B190FD}" sibTransId="{3B11CA48-207E-415A-8D81-C2992A8C3BBC}"/>
    <dgm:cxn modelId="{52F44A34-DD2B-42A3-A139-2F8C93C992D6}" srcId="{ABA77F75-8642-4931-8D7E-BE6C6DB9940D}" destId="{E2767A4F-1240-41EC-B674-AB4E18ED9D16}" srcOrd="3" destOrd="0" parTransId="{051AC83C-533E-4056-BBC5-D214A8F85710}" sibTransId="{48CFBE06-3678-4413-8B37-B6C20732AB3D}"/>
    <dgm:cxn modelId="{C7C00235-0DC7-42A1-A452-BD4208D07D0F}" type="presOf" srcId="{34F548AA-5FD6-4452-AA85-68D0D5E0544E}" destId="{E4FD5043-5612-43C5-B6AE-CCD431549399}" srcOrd="0" destOrd="2" presId="urn:microsoft.com/office/officeart/2005/8/layout/hList1"/>
    <dgm:cxn modelId="{AA476539-F4F4-4041-B26D-DD908BBB3C10}" srcId="{ABA77F75-8642-4931-8D7E-BE6C6DB9940D}" destId="{5E570759-0F0F-4A54-BA95-F7FDFCDEC086}" srcOrd="4" destOrd="0" parTransId="{B6C3D899-7221-4AC7-BFBC-89F545BC98A8}" sibTransId="{54CA0C03-7DC9-4CB2-AB89-7F97EE175B55}"/>
    <dgm:cxn modelId="{97CF8546-4137-4B45-8B2C-0EE54F1F2895}" srcId="{6857B86A-DEC1-407C-A1BB-5BF9ACCBCA6A}" destId="{A40E33C5-9887-46A7-9CF7-5D0B07FD5D69}" srcOrd="5" destOrd="0" parTransId="{47468F9E-EB4A-4C4F-87CA-236D50053ADC}" sibTransId="{EAAFA461-6CD8-47AF-9918-00223D251903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C841C77-BB21-46DF-AACC-87CF76D47469}" type="presOf" srcId="{CEF830F2-C5EB-4D42-AE04-52AD5D745284}" destId="{17CA1487-CDD9-4364-92F6-A11DBDAFE16C}" srcOrd="0" destOrd="9" presId="urn:microsoft.com/office/officeart/2005/8/layout/hList1"/>
    <dgm:cxn modelId="{CC6AB87F-DB5D-4A42-BFFA-390EBAE4E0DC}" srcId="{6857B86A-DEC1-407C-A1BB-5BF9ACCBCA6A}" destId="{37C03CE8-4EA4-4779-8FA2-AF54A82F2EF5}" srcOrd="3" destOrd="0" parTransId="{E354E2D1-52C4-4C00-8787-73A59A21014C}" sibTransId="{8E5CE59D-A7F7-472B-8D95-6DEE70CFB42D}"/>
    <dgm:cxn modelId="{8FA12C84-9ED1-46E9-9B72-6B52E7676925}" srcId="{ABA77F75-8642-4931-8D7E-BE6C6DB9940D}" destId="{F738531B-01CA-4ADE-BD4C-EBF94EEF09F2}" srcOrd="1" destOrd="0" parTransId="{49A880E2-E8F2-49B5-963F-F893BCFFC989}" sibTransId="{9C6134FA-5DB6-4625-BD3D-98BF8A7680D6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ACCC3E86-B317-4C84-BE91-794222E9A8DA}" srcId="{ABA77F75-8642-4931-8D7E-BE6C6DB9940D}" destId="{34F548AA-5FD6-4452-AA85-68D0D5E0544E}" srcOrd="2" destOrd="0" parTransId="{F75D652B-F7F2-4D0C-B356-1E2DB830DE10}" sibTransId="{E7830A69-3642-481D-BFC8-1AE45F9D8529}"/>
    <dgm:cxn modelId="{FE03E38D-80AB-4BD6-9E4F-B227D33F8530}" type="presOf" srcId="{A40E33C5-9887-46A7-9CF7-5D0B07FD5D69}" destId="{17CA1487-CDD9-4364-92F6-A11DBDAFE16C}" srcOrd="0" destOrd="5" presId="urn:microsoft.com/office/officeart/2005/8/layout/hList1"/>
    <dgm:cxn modelId="{79DD258E-BD93-4C8B-A27B-51C90461060F}" srcId="{ABA77F75-8642-4931-8D7E-BE6C6DB9940D}" destId="{A4C5EBC4-3D90-4F21-9BDC-47E0F07378A6}" srcOrd="5" destOrd="0" parTransId="{138B6399-0C93-4619-9CAD-3BCA120EC235}" sibTransId="{8FBFAE86-9BFA-4B71-A181-8E1EEBD4EF6F}"/>
    <dgm:cxn modelId="{89B58F8E-3894-4611-B331-162C41CF4E8E}" type="presOf" srcId="{AD643C53-FC16-4DBD-8E47-43403A4DC829}" destId="{17CA1487-CDD9-4364-92F6-A11DBDAFE16C}" srcOrd="0" destOrd="6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C9BEEA7-5C03-4452-AF32-A2EB2FB695A7}" type="presOf" srcId="{E2767A4F-1240-41EC-B674-AB4E18ED9D16}" destId="{E4FD5043-5612-43C5-B6AE-CCD431549399}" srcOrd="0" destOrd="3" presId="urn:microsoft.com/office/officeart/2005/8/layout/hList1"/>
    <dgm:cxn modelId="{BA62B5AB-FD4A-4B0A-AAAF-BA53929E1B95}" type="presOf" srcId="{F738531B-01CA-4ADE-BD4C-EBF94EEF09F2}" destId="{E4FD5043-5612-43C5-B6AE-CCD431549399}" srcOrd="0" destOrd="1" presId="urn:microsoft.com/office/officeart/2005/8/layout/hList1"/>
    <dgm:cxn modelId="{F75ADEB4-2E64-480B-AB32-ECAABF2C55B4}" srcId="{6857B86A-DEC1-407C-A1BB-5BF9ACCBCA6A}" destId="{3FDCBC3C-73FB-421B-A0FE-468FCDB8DDE1}" srcOrd="8" destOrd="0" parTransId="{3260E0D4-4BBF-4994-AE4F-BE19FC0841C6}" sibTransId="{86CCED9F-653B-4126-898C-686CB7C1C11D}"/>
    <dgm:cxn modelId="{E83C8BB5-EF57-4455-91D6-5E7F4037E8A0}" type="presOf" srcId="{3D855E01-E0D9-4581-A0A4-15151ECFAC48}" destId="{17CA1487-CDD9-4364-92F6-A11DBDAFE16C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D16873BE-C83F-412B-99CE-63030BDCAE75}" type="presOf" srcId="{93321F3F-7D84-4D51-B855-85CA721B496F}" destId="{17CA1487-CDD9-4364-92F6-A11DBDAFE16C}" srcOrd="0" destOrd="4" presId="urn:microsoft.com/office/officeart/2005/8/layout/hList1"/>
    <dgm:cxn modelId="{33DA43CA-9151-4CC9-BE48-4BF779668131}" srcId="{6857B86A-DEC1-407C-A1BB-5BF9ACCBCA6A}" destId="{AD643C53-FC16-4DBD-8E47-43403A4DC829}" srcOrd="6" destOrd="0" parTransId="{03A40C3A-AB2A-4CB8-9B01-DD2E9FCAA749}" sibTransId="{FE6BFD39-6164-4312-9A74-AE453147581F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1A9846DA-1696-4B76-A199-7FFC05C22488}" srcId="{6857B86A-DEC1-407C-A1BB-5BF9ACCBCA6A}" destId="{93321F3F-7D84-4D51-B855-85CA721B496F}" srcOrd="4" destOrd="0" parTransId="{B6D7F017-CE72-4029-98C1-D722D30E6D5F}" sibTransId="{28B05466-951B-4D9D-83BD-E8823E9D7640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D68E86E2-8ADB-4185-9192-E621C3BE6350}" type="presOf" srcId="{A4C5EBC4-3D90-4F21-9BDC-47E0F07378A6}" destId="{E4FD5043-5612-43C5-B6AE-CCD431549399}" srcOrd="0" destOrd="5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62556EA-C786-436C-81E5-245CF76D6169}" type="presOf" srcId="{37C03CE8-4EA4-4779-8FA2-AF54A82F2EF5}" destId="{17CA1487-CDD9-4364-92F6-A11DBDAFE16C}" srcOrd="0" destOrd="3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5593F4F3-A12E-4071-8DA7-6B81A0981870}" type="presOf" srcId="{479530D8-8387-4954-A3ED-31467AE7BE36}" destId="{17CA1487-CDD9-4364-92F6-A11DBDAFE16C}" srcOrd="0" destOrd="7" presId="urn:microsoft.com/office/officeart/2005/8/layout/hList1"/>
    <dgm:cxn modelId="{9CFF87F4-B0F6-4157-94C3-4C6A91D37577}" type="presOf" srcId="{3FDCBC3C-73FB-421B-A0FE-468FCDB8DDE1}" destId="{17CA1487-CDD9-4364-92F6-A11DBDAFE16C}" srcOrd="0" destOrd="8" presId="urn:microsoft.com/office/officeart/2005/8/layout/hList1"/>
    <dgm:cxn modelId="{40637DFA-B50E-4CEF-9398-AAC3B2A46360}" srcId="{6857B86A-DEC1-407C-A1BB-5BF9ACCBCA6A}" destId="{CEF830F2-C5EB-4D42-AE04-52AD5D745284}" srcOrd="9" destOrd="0" parTransId="{B8687D69-7007-461B-BF97-88BE761AFA97}" sibTransId="{B1831515-FA92-4BA5-8F68-6AF4F9FB96BD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9631D-952A-4BC0-B323-47D9EAB64C05}" type="doc">
      <dgm:prSet loTypeId="urn:microsoft.com/office/officeart/2005/8/layout/h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EC59A-7877-4070-B86C-774DBD6E803C}">
      <dgm:prSet phldrT="[Texto]"/>
      <dgm:spPr/>
      <dgm:t>
        <a:bodyPr/>
        <a:lstStyle/>
        <a:p>
          <a:r>
            <a:rPr lang="es-ES" dirty="0"/>
            <a:t>Haskell</a:t>
          </a:r>
          <a:endParaRPr lang="es-AR" dirty="0"/>
        </a:p>
      </dgm:t>
    </dgm:pt>
    <dgm:pt modelId="{47F8BE13-FE19-48F2-A4D9-861938600946}" type="parTrans" cxnId="{2D1E6EC8-2C35-4E85-ADEE-64C25A90C9BF}">
      <dgm:prSet/>
      <dgm:spPr/>
      <dgm:t>
        <a:bodyPr/>
        <a:lstStyle/>
        <a:p>
          <a:endParaRPr lang="es-AR"/>
        </a:p>
      </dgm:t>
    </dgm:pt>
    <dgm:pt modelId="{A172E1E5-CCDF-40FD-BE1D-DA91352448DE}" type="sibTrans" cxnId="{2D1E6EC8-2C35-4E85-ADEE-64C25A90C9BF}">
      <dgm:prSet/>
      <dgm:spPr/>
      <dgm:t>
        <a:bodyPr/>
        <a:lstStyle/>
        <a:p>
          <a:endParaRPr lang="es-AR"/>
        </a:p>
      </dgm:t>
    </dgm:pt>
    <dgm:pt modelId="{95765546-91D9-4DD6-9960-E8BF09827F96}">
      <dgm:prSet phldrT="[Texto]"/>
      <dgm:spPr/>
      <dgm:t>
        <a:bodyPr/>
        <a:lstStyle/>
        <a:p>
          <a:r>
            <a:rPr lang="es-ES" dirty="0"/>
            <a:t>Seguridad</a:t>
          </a:r>
          <a:endParaRPr lang="es-AR" dirty="0"/>
        </a:p>
      </dgm:t>
    </dgm:pt>
    <dgm:pt modelId="{DE1FA7DC-78F0-4356-AB35-9C0D3FDB375B}" type="parTrans" cxnId="{AEF68CF2-824A-4074-AE9E-D03AF094F27D}">
      <dgm:prSet/>
      <dgm:spPr/>
      <dgm:t>
        <a:bodyPr/>
        <a:lstStyle/>
        <a:p>
          <a:endParaRPr lang="es-AR"/>
        </a:p>
      </dgm:t>
    </dgm:pt>
    <dgm:pt modelId="{7B51D610-16CA-4851-A44E-03D771BFAA0B}" type="sibTrans" cxnId="{AEF68CF2-824A-4074-AE9E-D03AF094F27D}">
      <dgm:prSet/>
      <dgm:spPr/>
      <dgm:t>
        <a:bodyPr/>
        <a:lstStyle/>
        <a:p>
          <a:endParaRPr lang="es-AR"/>
        </a:p>
      </dgm:t>
    </dgm:pt>
    <dgm:pt modelId="{2FB86F4D-A4B5-451F-BF94-C30D48CA5E5D}">
      <dgm:prSet phldrT="[Texto]"/>
      <dgm:spPr/>
      <dgm:t>
        <a:bodyPr/>
        <a:lstStyle/>
        <a:p>
          <a:r>
            <a:rPr lang="es-ES" dirty="0"/>
            <a:t>Blockchain</a:t>
          </a:r>
          <a:endParaRPr lang="es-AR" dirty="0"/>
        </a:p>
      </dgm:t>
    </dgm:pt>
    <dgm:pt modelId="{71DEFD13-3D4A-45DC-9827-AE17CC17EA13}" type="parTrans" cxnId="{86AF58CD-1F40-486A-98F5-F7E2934146FA}">
      <dgm:prSet/>
      <dgm:spPr/>
      <dgm:t>
        <a:bodyPr/>
        <a:lstStyle/>
        <a:p>
          <a:endParaRPr lang="es-AR"/>
        </a:p>
      </dgm:t>
    </dgm:pt>
    <dgm:pt modelId="{8CE5F900-6A3D-45B1-AE46-66880713E45E}" type="sibTrans" cxnId="{86AF58CD-1F40-486A-98F5-F7E2934146FA}">
      <dgm:prSet/>
      <dgm:spPr/>
      <dgm:t>
        <a:bodyPr/>
        <a:lstStyle/>
        <a:p>
          <a:endParaRPr lang="es-AR"/>
        </a:p>
      </dgm:t>
    </dgm:pt>
    <dgm:pt modelId="{F2F97682-1778-46CF-BD78-74F56C4815B2}">
      <dgm:prSet phldrT="[Texto]"/>
      <dgm:spPr/>
      <dgm:t>
        <a:bodyPr/>
        <a:lstStyle/>
        <a:p>
          <a:r>
            <a:rPr lang="es-ES" dirty="0"/>
            <a:t>Python</a:t>
          </a:r>
          <a:endParaRPr lang="es-AR" dirty="0"/>
        </a:p>
      </dgm:t>
    </dgm:pt>
    <dgm:pt modelId="{748827C4-7108-4AF4-BD68-F227A53C6AE7}" type="parTrans" cxnId="{8C57A952-FBF1-4D23-948F-47F93CCDF31E}">
      <dgm:prSet/>
      <dgm:spPr/>
      <dgm:t>
        <a:bodyPr/>
        <a:lstStyle/>
        <a:p>
          <a:endParaRPr lang="es-AR"/>
        </a:p>
      </dgm:t>
    </dgm:pt>
    <dgm:pt modelId="{41A23163-43F9-435E-A135-E1F97224413C}" type="sibTrans" cxnId="{8C57A952-FBF1-4D23-948F-47F93CCDF31E}">
      <dgm:prSet/>
      <dgm:spPr/>
      <dgm:t>
        <a:bodyPr/>
        <a:lstStyle/>
        <a:p>
          <a:endParaRPr lang="es-AR"/>
        </a:p>
      </dgm:t>
    </dgm:pt>
    <dgm:pt modelId="{0B74F143-6285-4196-B770-D0A53BF79D53}">
      <dgm:prSet phldrT="[Texto]"/>
      <dgm:spPr/>
      <dgm:t>
        <a:bodyPr/>
        <a:lstStyle/>
        <a:p>
          <a:r>
            <a:rPr lang="es-ES" dirty="0"/>
            <a:t>Todo tipo de aplicaciones</a:t>
          </a:r>
          <a:endParaRPr lang="es-AR" dirty="0"/>
        </a:p>
      </dgm:t>
    </dgm:pt>
    <dgm:pt modelId="{4C67E509-6A3D-40A4-9E85-519EBE4820FA}" type="parTrans" cxnId="{54692914-52E2-4AE1-AC96-3901D99E2E10}">
      <dgm:prSet/>
      <dgm:spPr/>
      <dgm:t>
        <a:bodyPr/>
        <a:lstStyle/>
        <a:p>
          <a:endParaRPr lang="es-AR"/>
        </a:p>
      </dgm:t>
    </dgm:pt>
    <dgm:pt modelId="{9EB6DEB2-6342-45FF-BFF4-ECCAC138585A}" type="sibTrans" cxnId="{54692914-52E2-4AE1-AC96-3901D99E2E10}">
      <dgm:prSet/>
      <dgm:spPr/>
      <dgm:t>
        <a:bodyPr/>
        <a:lstStyle/>
        <a:p>
          <a:endParaRPr lang="es-AR"/>
        </a:p>
      </dgm:t>
    </dgm:pt>
    <dgm:pt modelId="{A350520B-9676-4A82-A975-2DAD97DD5FA8}">
      <dgm:prSet phldrT="[Texto]"/>
      <dgm:spPr/>
      <dgm:t>
        <a:bodyPr/>
        <a:lstStyle/>
        <a:p>
          <a:r>
            <a:rPr lang="es-ES" dirty="0"/>
            <a:t>Tecnología financiera</a:t>
          </a:r>
          <a:endParaRPr lang="es-AR" dirty="0"/>
        </a:p>
      </dgm:t>
    </dgm:pt>
    <dgm:pt modelId="{39DC40C5-9DD6-41F2-A055-D09326F354A4}" type="parTrans" cxnId="{2A79C4EF-BA84-44B6-8AEF-C4D4456D91B1}">
      <dgm:prSet/>
      <dgm:spPr/>
      <dgm:t>
        <a:bodyPr/>
        <a:lstStyle/>
        <a:p>
          <a:endParaRPr lang="es-AR"/>
        </a:p>
      </dgm:t>
    </dgm:pt>
    <dgm:pt modelId="{F1824FF9-A1A8-43E9-904F-6234892A437F}" type="sibTrans" cxnId="{2A79C4EF-BA84-44B6-8AEF-C4D4456D91B1}">
      <dgm:prSet/>
      <dgm:spPr/>
      <dgm:t>
        <a:bodyPr/>
        <a:lstStyle/>
        <a:p>
          <a:endParaRPr lang="es-AR"/>
        </a:p>
      </dgm:t>
    </dgm:pt>
    <dgm:pt modelId="{2437D598-E1CA-4C88-A052-224E7D019E5E}">
      <dgm:prSet phldrT="[Texto]"/>
      <dgm:spPr/>
      <dgm:t>
        <a:bodyPr/>
        <a:lstStyle/>
        <a:p>
          <a:r>
            <a:rPr lang="es-ES" dirty="0"/>
            <a:t>Big Data</a:t>
          </a:r>
          <a:endParaRPr lang="es-AR" dirty="0"/>
        </a:p>
      </dgm:t>
    </dgm:pt>
    <dgm:pt modelId="{96ECA88A-CA65-4748-ABB1-5B04F786B8F3}" type="parTrans" cxnId="{A25571AC-B945-4FFF-B251-188F50474386}">
      <dgm:prSet/>
      <dgm:spPr/>
      <dgm:t>
        <a:bodyPr/>
        <a:lstStyle/>
        <a:p>
          <a:endParaRPr lang="es-AR"/>
        </a:p>
      </dgm:t>
    </dgm:pt>
    <dgm:pt modelId="{520947F2-48CF-49CF-8C3C-2ADFA5CDD81E}" type="sibTrans" cxnId="{A25571AC-B945-4FFF-B251-188F50474386}">
      <dgm:prSet/>
      <dgm:spPr/>
      <dgm:t>
        <a:bodyPr/>
        <a:lstStyle/>
        <a:p>
          <a:endParaRPr lang="es-AR"/>
        </a:p>
      </dgm:t>
    </dgm:pt>
    <dgm:pt modelId="{0877585C-D542-43CC-A1C9-7C2F904F84E7}">
      <dgm:prSet phldrT="[Texto]"/>
      <dgm:spPr/>
      <dgm:t>
        <a:bodyPr/>
        <a:lstStyle/>
        <a:p>
          <a:r>
            <a:rPr lang="es-ES" dirty="0"/>
            <a:t>Instagram</a:t>
          </a:r>
          <a:endParaRPr lang="es-AR" dirty="0"/>
        </a:p>
      </dgm:t>
    </dgm:pt>
    <dgm:pt modelId="{96AF7158-5246-419D-9473-50D833B6FE99}" type="parTrans" cxnId="{A9CA231E-8E39-46DF-9A90-08364975D599}">
      <dgm:prSet/>
      <dgm:spPr/>
      <dgm:t>
        <a:bodyPr/>
        <a:lstStyle/>
        <a:p>
          <a:endParaRPr lang="es-AR"/>
        </a:p>
      </dgm:t>
    </dgm:pt>
    <dgm:pt modelId="{2C73D3F1-6C03-49BD-BFB6-64E942B71B2F}" type="sibTrans" cxnId="{A9CA231E-8E39-46DF-9A90-08364975D599}">
      <dgm:prSet/>
      <dgm:spPr/>
      <dgm:t>
        <a:bodyPr/>
        <a:lstStyle/>
        <a:p>
          <a:endParaRPr lang="es-AR"/>
        </a:p>
      </dgm:t>
    </dgm:pt>
    <dgm:pt modelId="{AEF4BA47-A8B0-464B-BE1E-903445538354}">
      <dgm:prSet phldrT="[Texto]"/>
      <dgm:spPr/>
      <dgm:t>
        <a:bodyPr/>
        <a:lstStyle/>
        <a:p>
          <a:r>
            <a:rPr lang="es-ES" dirty="0"/>
            <a:t>Netflix</a:t>
          </a:r>
          <a:endParaRPr lang="es-AR" dirty="0"/>
        </a:p>
      </dgm:t>
    </dgm:pt>
    <dgm:pt modelId="{A1CF69C8-61E0-41CA-86B2-498211230263}" type="parTrans" cxnId="{F65A90CD-1301-4916-8BEE-3938CB0FA70E}">
      <dgm:prSet/>
      <dgm:spPr/>
      <dgm:t>
        <a:bodyPr/>
        <a:lstStyle/>
        <a:p>
          <a:endParaRPr lang="es-AR"/>
        </a:p>
      </dgm:t>
    </dgm:pt>
    <dgm:pt modelId="{3511F6E8-87E4-4C4E-B3CF-E0D24F44D874}" type="sibTrans" cxnId="{F65A90CD-1301-4916-8BEE-3938CB0FA70E}">
      <dgm:prSet/>
      <dgm:spPr/>
      <dgm:t>
        <a:bodyPr/>
        <a:lstStyle/>
        <a:p>
          <a:endParaRPr lang="es-AR"/>
        </a:p>
      </dgm:t>
    </dgm:pt>
    <dgm:pt modelId="{AB9D7AC3-E6FE-476A-968A-357CC7656B52}">
      <dgm:prSet phldrT="[Texto]"/>
      <dgm:spPr/>
      <dgm:t>
        <a:bodyPr/>
        <a:lstStyle/>
        <a:p>
          <a:r>
            <a:rPr lang="es-ES" dirty="0"/>
            <a:t>Spotify</a:t>
          </a:r>
          <a:endParaRPr lang="es-AR" dirty="0"/>
        </a:p>
      </dgm:t>
    </dgm:pt>
    <dgm:pt modelId="{8CC2899D-E16A-48C0-8DDB-8506D89E65F8}" type="parTrans" cxnId="{82F348D7-5B42-4FCE-948C-C37CA349C1CF}">
      <dgm:prSet/>
      <dgm:spPr/>
      <dgm:t>
        <a:bodyPr/>
        <a:lstStyle/>
        <a:p>
          <a:endParaRPr lang="es-AR"/>
        </a:p>
      </dgm:t>
    </dgm:pt>
    <dgm:pt modelId="{9181E233-0D31-410E-88E7-7778170C6CC4}" type="sibTrans" cxnId="{82F348D7-5B42-4FCE-948C-C37CA349C1CF}">
      <dgm:prSet/>
      <dgm:spPr/>
      <dgm:t>
        <a:bodyPr/>
        <a:lstStyle/>
        <a:p>
          <a:endParaRPr lang="es-AR"/>
        </a:p>
      </dgm:t>
    </dgm:pt>
    <dgm:pt modelId="{2BD3A1C2-2A75-46B8-9D76-7EB73F39AA90}" type="pres">
      <dgm:prSet presAssocID="{E8F9631D-952A-4BC0-B323-47D9EAB64C05}" presName="linearFlow" presStyleCnt="0">
        <dgm:presLayoutVars>
          <dgm:dir/>
          <dgm:animLvl val="lvl"/>
          <dgm:resizeHandles/>
        </dgm:presLayoutVars>
      </dgm:prSet>
      <dgm:spPr/>
    </dgm:pt>
    <dgm:pt modelId="{08FE68FA-A02B-4DE0-8C19-FA10CBCD1638}" type="pres">
      <dgm:prSet presAssocID="{88EEC59A-7877-4070-B86C-774DBD6E803C}" presName="compositeNode" presStyleCnt="0">
        <dgm:presLayoutVars>
          <dgm:bulletEnabled val="1"/>
        </dgm:presLayoutVars>
      </dgm:prSet>
      <dgm:spPr/>
    </dgm:pt>
    <dgm:pt modelId="{3FAE895D-88E0-42A7-9703-DFC77E5ECED1}" type="pres">
      <dgm:prSet presAssocID="{88EEC59A-7877-4070-B86C-774DBD6E803C}" presName="image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tx1"/>
          </a:solidFill>
          <a:prstDash val="solid"/>
        </a:ln>
      </dgm:spPr>
    </dgm:pt>
    <dgm:pt modelId="{B7E452C3-A8A5-4F3C-AD32-973C6ECAD884}" type="pres">
      <dgm:prSet presAssocID="{88EEC59A-7877-4070-B86C-774DBD6E803C}" presName="childNode" presStyleLbl="node1" presStyleIdx="0" presStyleCnt="2">
        <dgm:presLayoutVars>
          <dgm:bulletEnabled val="1"/>
        </dgm:presLayoutVars>
      </dgm:prSet>
      <dgm:spPr/>
    </dgm:pt>
    <dgm:pt modelId="{82EFED49-8131-4E49-B606-28CE369FBC76}" type="pres">
      <dgm:prSet presAssocID="{88EEC59A-7877-4070-B86C-774DBD6E803C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AD55B61D-C89B-488D-AE1C-3C6E39AB28BF}" type="pres">
      <dgm:prSet presAssocID="{A172E1E5-CCDF-40FD-BE1D-DA91352448DE}" presName="sibTrans" presStyleCnt="0"/>
      <dgm:spPr/>
    </dgm:pt>
    <dgm:pt modelId="{27F99D2E-D637-4F68-8252-E230AE21030D}" type="pres">
      <dgm:prSet presAssocID="{F2F97682-1778-46CF-BD78-74F56C4815B2}" presName="compositeNode" presStyleCnt="0">
        <dgm:presLayoutVars>
          <dgm:bulletEnabled val="1"/>
        </dgm:presLayoutVars>
      </dgm:prSet>
      <dgm:spPr/>
    </dgm:pt>
    <dgm:pt modelId="{3819AA84-5445-436A-9028-85345A318A3B}" type="pres">
      <dgm:prSet presAssocID="{F2F97682-1778-46CF-BD78-74F56C4815B2}" presName="image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C39AC09-E946-4A97-B991-10FB851DF9BF}" type="pres">
      <dgm:prSet presAssocID="{F2F97682-1778-46CF-BD78-74F56C4815B2}" presName="childNode" presStyleLbl="node1" presStyleIdx="1" presStyleCnt="2">
        <dgm:presLayoutVars>
          <dgm:bulletEnabled val="1"/>
        </dgm:presLayoutVars>
      </dgm:prSet>
      <dgm:spPr/>
    </dgm:pt>
    <dgm:pt modelId="{F28D7F65-76CC-4CDF-83E7-E63286254271}" type="pres">
      <dgm:prSet presAssocID="{F2F97682-1778-46CF-BD78-74F56C4815B2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0923790A-E403-4258-89D3-FE25CC6B7A6D}" type="presOf" srcId="{F2F97682-1778-46CF-BD78-74F56C4815B2}" destId="{F28D7F65-76CC-4CDF-83E7-E63286254271}" srcOrd="0" destOrd="0" presId="urn:microsoft.com/office/officeart/2005/8/layout/hList2"/>
    <dgm:cxn modelId="{54692914-52E2-4AE1-AC96-3901D99E2E10}" srcId="{F2F97682-1778-46CF-BD78-74F56C4815B2}" destId="{0B74F143-6285-4196-B770-D0A53BF79D53}" srcOrd="0" destOrd="0" parTransId="{4C67E509-6A3D-40A4-9E85-519EBE4820FA}" sibTransId="{9EB6DEB2-6342-45FF-BFF4-ECCAC138585A}"/>
    <dgm:cxn modelId="{A9CA231E-8E39-46DF-9A90-08364975D599}" srcId="{F2F97682-1778-46CF-BD78-74F56C4815B2}" destId="{0877585C-D542-43CC-A1C9-7C2F904F84E7}" srcOrd="1" destOrd="0" parTransId="{96AF7158-5246-419D-9473-50D833B6FE99}" sibTransId="{2C73D3F1-6C03-49BD-BFB6-64E942B71B2F}"/>
    <dgm:cxn modelId="{4EDCD82F-7619-4AA4-BDEA-733F2FB5704C}" type="presOf" srcId="{2FB86F4D-A4B5-451F-BF94-C30D48CA5E5D}" destId="{B7E452C3-A8A5-4F3C-AD32-973C6ECAD884}" srcOrd="0" destOrd="2" presId="urn:microsoft.com/office/officeart/2005/8/layout/hList2"/>
    <dgm:cxn modelId="{97DE905B-CBC5-44D8-936D-901C36CE03E8}" type="presOf" srcId="{2437D598-E1CA-4C88-A052-224E7D019E5E}" destId="{B7E452C3-A8A5-4F3C-AD32-973C6ECAD884}" srcOrd="0" destOrd="3" presId="urn:microsoft.com/office/officeart/2005/8/layout/hList2"/>
    <dgm:cxn modelId="{8C57A952-FBF1-4D23-948F-47F93CCDF31E}" srcId="{E8F9631D-952A-4BC0-B323-47D9EAB64C05}" destId="{F2F97682-1778-46CF-BD78-74F56C4815B2}" srcOrd="1" destOrd="0" parTransId="{748827C4-7108-4AF4-BD68-F227A53C6AE7}" sibTransId="{41A23163-43F9-435E-A135-E1F97224413C}"/>
    <dgm:cxn modelId="{26D0B754-3DDA-45C0-9F40-2B979394625B}" type="presOf" srcId="{AB9D7AC3-E6FE-476A-968A-357CC7656B52}" destId="{FC39AC09-E946-4A97-B991-10FB851DF9BF}" srcOrd="0" destOrd="3" presId="urn:microsoft.com/office/officeart/2005/8/layout/hList2"/>
    <dgm:cxn modelId="{9E7F1D80-9DA8-493A-B916-67B609CB8FB2}" type="presOf" srcId="{E8F9631D-952A-4BC0-B323-47D9EAB64C05}" destId="{2BD3A1C2-2A75-46B8-9D76-7EB73F39AA90}" srcOrd="0" destOrd="0" presId="urn:microsoft.com/office/officeart/2005/8/layout/hList2"/>
    <dgm:cxn modelId="{38048294-BCC0-4ED1-83AE-8A6F73989885}" type="presOf" srcId="{0877585C-D542-43CC-A1C9-7C2F904F84E7}" destId="{FC39AC09-E946-4A97-B991-10FB851DF9BF}" srcOrd="0" destOrd="1" presId="urn:microsoft.com/office/officeart/2005/8/layout/hList2"/>
    <dgm:cxn modelId="{A25571AC-B945-4FFF-B251-188F50474386}" srcId="{88EEC59A-7877-4070-B86C-774DBD6E803C}" destId="{2437D598-E1CA-4C88-A052-224E7D019E5E}" srcOrd="3" destOrd="0" parTransId="{96ECA88A-CA65-4748-ABB1-5B04F786B8F3}" sibTransId="{520947F2-48CF-49CF-8C3C-2ADFA5CDD81E}"/>
    <dgm:cxn modelId="{BF93A2B0-3051-445A-966F-11ADBFAB5166}" type="presOf" srcId="{A350520B-9676-4A82-A975-2DAD97DD5FA8}" destId="{B7E452C3-A8A5-4F3C-AD32-973C6ECAD884}" srcOrd="0" destOrd="1" presId="urn:microsoft.com/office/officeart/2005/8/layout/hList2"/>
    <dgm:cxn modelId="{EA9274B8-EDD0-4F42-8A91-7B038E111376}" type="presOf" srcId="{95765546-91D9-4DD6-9960-E8BF09827F96}" destId="{B7E452C3-A8A5-4F3C-AD32-973C6ECAD884}" srcOrd="0" destOrd="0" presId="urn:microsoft.com/office/officeart/2005/8/layout/hList2"/>
    <dgm:cxn modelId="{2D1E6EC8-2C35-4E85-ADEE-64C25A90C9BF}" srcId="{E8F9631D-952A-4BC0-B323-47D9EAB64C05}" destId="{88EEC59A-7877-4070-B86C-774DBD6E803C}" srcOrd="0" destOrd="0" parTransId="{47F8BE13-FE19-48F2-A4D9-861938600946}" sibTransId="{A172E1E5-CCDF-40FD-BE1D-DA91352448DE}"/>
    <dgm:cxn modelId="{86AF58CD-1F40-486A-98F5-F7E2934146FA}" srcId="{88EEC59A-7877-4070-B86C-774DBD6E803C}" destId="{2FB86F4D-A4B5-451F-BF94-C30D48CA5E5D}" srcOrd="2" destOrd="0" parTransId="{71DEFD13-3D4A-45DC-9827-AE17CC17EA13}" sibTransId="{8CE5F900-6A3D-45B1-AE46-66880713E45E}"/>
    <dgm:cxn modelId="{F65A90CD-1301-4916-8BEE-3938CB0FA70E}" srcId="{F2F97682-1778-46CF-BD78-74F56C4815B2}" destId="{AEF4BA47-A8B0-464B-BE1E-903445538354}" srcOrd="2" destOrd="0" parTransId="{A1CF69C8-61E0-41CA-86B2-498211230263}" sibTransId="{3511F6E8-87E4-4C4E-B3CF-E0D24F44D874}"/>
    <dgm:cxn modelId="{82F348D7-5B42-4FCE-948C-C37CA349C1CF}" srcId="{F2F97682-1778-46CF-BD78-74F56C4815B2}" destId="{AB9D7AC3-E6FE-476A-968A-357CC7656B52}" srcOrd="3" destOrd="0" parTransId="{8CC2899D-E16A-48C0-8DDB-8506D89E65F8}" sibTransId="{9181E233-0D31-410E-88E7-7778170C6CC4}"/>
    <dgm:cxn modelId="{2A79C4EF-BA84-44B6-8AEF-C4D4456D91B1}" srcId="{88EEC59A-7877-4070-B86C-774DBD6E803C}" destId="{A350520B-9676-4A82-A975-2DAD97DD5FA8}" srcOrd="1" destOrd="0" parTransId="{39DC40C5-9DD6-41F2-A055-D09326F354A4}" sibTransId="{F1824FF9-A1A8-43E9-904F-6234892A437F}"/>
    <dgm:cxn modelId="{878436F1-D56D-4AD3-8B0E-E0567BE3B777}" type="presOf" srcId="{AEF4BA47-A8B0-464B-BE1E-903445538354}" destId="{FC39AC09-E946-4A97-B991-10FB851DF9BF}" srcOrd="0" destOrd="2" presId="urn:microsoft.com/office/officeart/2005/8/layout/hList2"/>
    <dgm:cxn modelId="{AEF68CF2-824A-4074-AE9E-D03AF094F27D}" srcId="{88EEC59A-7877-4070-B86C-774DBD6E803C}" destId="{95765546-91D9-4DD6-9960-E8BF09827F96}" srcOrd="0" destOrd="0" parTransId="{DE1FA7DC-78F0-4356-AB35-9C0D3FDB375B}" sibTransId="{7B51D610-16CA-4851-A44E-03D771BFAA0B}"/>
    <dgm:cxn modelId="{A248B7F6-6634-4535-926D-7D4D9C93B11E}" type="presOf" srcId="{88EEC59A-7877-4070-B86C-774DBD6E803C}" destId="{82EFED49-8131-4E49-B606-28CE369FBC76}" srcOrd="0" destOrd="0" presId="urn:microsoft.com/office/officeart/2005/8/layout/hList2"/>
    <dgm:cxn modelId="{152589FE-657F-42E0-B93C-C17DD1ADE02E}" type="presOf" srcId="{0B74F143-6285-4196-B770-D0A53BF79D53}" destId="{FC39AC09-E946-4A97-B991-10FB851DF9BF}" srcOrd="0" destOrd="0" presId="urn:microsoft.com/office/officeart/2005/8/layout/hList2"/>
    <dgm:cxn modelId="{78DCBA49-5C28-4BBD-81EA-1A7A83AF1953}" type="presParOf" srcId="{2BD3A1C2-2A75-46B8-9D76-7EB73F39AA90}" destId="{08FE68FA-A02B-4DE0-8C19-FA10CBCD1638}" srcOrd="0" destOrd="0" presId="urn:microsoft.com/office/officeart/2005/8/layout/hList2"/>
    <dgm:cxn modelId="{CACC154C-2647-4466-A64A-84AD9A4A68F6}" type="presParOf" srcId="{08FE68FA-A02B-4DE0-8C19-FA10CBCD1638}" destId="{3FAE895D-88E0-42A7-9703-DFC77E5ECED1}" srcOrd="0" destOrd="0" presId="urn:microsoft.com/office/officeart/2005/8/layout/hList2"/>
    <dgm:cxn modelId="{1820E5C7-E63E-4DF8-981D-96449DBE411E}" type="presParOf" srcId="{08FE68FA-A02B-4DE0-8C19-FA10CBCD1638}" destId="{B7E452C3-A8A5-4F3C-AD32-973C6ECAD884}" srcOrd="1" destOrd="0" presId="urn:microsoft.com/office/officeart/2005/8/layout/hList2"/>
    <dgm:cxn modelId="{CC81330E-6A4F-4FCE-B4B0-B5F3A6630DA6}" type="presParOf" srcId="{08FE68FA-A02B-4DE0-8C19-FA10CBCD1638}" destId="{82EFED49-8131-4E49-B606-28CE369FBC76}" srcOrd="2" destOrd="0" presId="urn:microsoft.com/office/officeart/2005/8/layout/hList2"/>
    <dgm:cxn modelId="{4EF77C00-BF80-43B4-9C52-B059012C5141}" type="presParOf" srcId="{2BD3A1C2-2A75-46B8-9D76-7EB73F39AA90}" destId="{AD55B61D-C89B-488D-AE1C-3C6E39AB28BF}" srcOrd="1" destOrd="0" presId="urn:microsoft.com/office/officeart/2005/8/layout/hList2"/>
    <dgm:cxn modelId="{6205E3CA-9CA7-4C04-BC49-62D7984AF0C0}" type="presParOf" srcId="{2BD3A1C2-2A75-46B8-9D76-7EB73F39AA90}" destId="{27F99D2E-D637-4F68-8252-E230AE21030D}" srcOrd="2" destOrd="0" presId="urn:microsoft.com/office/officeart/2005/8/layout/hList2"/>
    <dgm:cxn modelId="{5A5738E0-4D7C-478F-B404-39FA26F583E5}" type="presParOf" srcId="{27F99D2E-D637-4F68-8252-E230AE21030D}" destId="{3819AA84-5445-436A-9028-85345A318A3B}" srcOrd="0" destOrd="0" presId="urn:microsoft.com/office/officeart/2005/8/layout/hList2"/>
    <dgm:cxn modelId="{D92C0B37-A298-4025-BF97-DF51CD102826}" type="presParOf" srcId="{27F99D2E-D637-4F68-8252-E230AE21030D}" destId="{FC39AC09-E946-4A97-B991-10FB851DF9BF}" srcOrd="1" destOrd="0" presId="urn:microsoft.com/office/officeart/2005/8/layout/hList2"/>
    <dgm:cxn modelId="{67AB3D91-789F-41F2-AB62-4F847D4ECFC0}" type="presParOf" srcId="{27F99D2E-D637-4F68-8252-E230AE21030D}" destId="{F28D7F65-76CC-4CDF-83E7-E6328625427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16762" y="34691"/>
          <a:ext cx="5287072" cy="77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Haskell</a:t>
          </a:r>
        </a:p>
      </dsp:txBody>
      <dsp:txXfrm>
        <a:off x="16762" y="34691"/>
        <a:ext cx="5287072" cy="777600"/>
      </dsp:txXfrm>
    </dsp:sp>
    <dsp:sp modelId="{17CA1487-CDD9-4364-92F6-A11DBDAFE16C}">
      <dsp:nvSpPr>
        <dsp:cNvPr id="0" name=""/>
        <dsp:cNvSpPr/>
      </dsp:nvSpPr>
      <dsp:spPr>
        <a:xfrm>
          <a:off x="55" y="844647"/>
          <a:ext cx="5287072" cy="437278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rtlCol="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Funciones de orden superior</a:t>
          </a:r>
          <a:endParaRPr lang="es-ES" sz="2400" kern="12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Evaluación perezosa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Inferencia estática de tipos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400" b="0" i="0" u="none" kern="1200" dirty="0">
              <a:latin typeface="+mj-lt"/>
            </a:rPr>
            <a:t>Tipos de datos definidos por el usuario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Encaje de patrones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Listas(</a:t>
          </a:r>
          <a:r>
            <a:rPr lang="es-AR" sz="2400" b="0" i="0" u="none" kern="1200" dirty="0" err="1">
              <a:latin typeface="+mj-lt"/>
            </a:rPr>
            <a:t>arrays</a:t>
          </a:r>
          <a:r>
            <a:rPr lang="es-AR" sz="2400" b="0" i="0" u="none" kern="1200" dirty="0">
              <a:latin typeface="+mj-lt"/>
            </a:rPr>
            <a:t>)  por comprensión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400" b="0" i="0" u="none" kern="1200" dirty="0">
              <a:latin typeface="+mj-lt"/>
            </a:rPr>
            <a:t>Clases de tipos:  tratamiento sistemático de la sobrecarga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Entrada/Salida puramente funcional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2400" b="0" i="0" u="none" kern="1200" dirty="0">
              <a:latin typeface="+mj-lt"/>
            </a:rPr>
            <a:t>Diseño de guardas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s-ES" sz="2400" b="0" i="0" u="none" kern="1200" dirty="0"/>
        </a:p>
      </dsp:txBody>
      <dsp:txXfrm>
        <a:off x="55" y="844647"/>
        <a:ext cx="5287072" cy="4372785"/>
      </dsp:txXfrm>
    </dsp:sp>
    <dsp:sp modelId="{055A5EAB-EAE0-4501-8649-31F112FF9AD5}">
      <dsp:nvSpPr>
        <dsp:cNvPr id="0" name=""/>
        <dsp:cNvSpPr/>
      </dsp:nvSpPr>
      <dsp:spPr>
        <a:xfrm>
          <a:off x="5657223" y="49620"/>
          <a:ext cx="5287072" cy="77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</a:t>
          </a:r>
        </a:p>
      </dsp:txBody>
      <dsp:txXfrm>
        <a:off x="5657223" y="49620"/>
        <a:ext cx="5287072" cy="777600"/>
      </dsp:txXfrm>
    </dsp:sp>
    <dsp:sp modelId="{E4FD5043-5612-43C5-B6AE-CCD431549399}">
      <dsp:nvSpPr>
        <dsp:cNvPr id="0" name=""/>
        <dsp:cNvSpPr/>
      </dsp:nvSpPr>
      <dsp:spPr>
        <a:xfrm>
          <a:off x="5657223" y="869921"/>
          <a:ext cx="5287072" cy="437278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rtlCol="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s-ES" sz="2700" kern="1200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Clases con herencias</a:t>
          </a:r>
          <a:endParaRPr lang="es-ES" sz="27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700" kern="1200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Manejo de excepciones</a:t>
          </a:r>
          <a:endParaRPr lang="es-AR" sz="2700" kern="12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700" kern="1200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Funciones y los tipos modulares</a:t>
          </a:r>
          <a:endParaRPr lang="es-AR" sz="2700" kern="12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700" kern="1200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Generación de listas</a:t>
          </a:r>
          <a:endParaRPr lang="es-AR" sz="2700" kern="12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700" kern="1200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Sistema de recolección de basura</a:t>
          </a:r>
          <a:endParaRPr lang="es-AR" sz="2700" kern="12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700" kern="1200" noProof="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Multiparadigma</a:t>
          </a:r>
          <a:endParaRPr lang="es-AR" sz="2700" kern="1200" noProof="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57223" y="869921"/>
        <a:ext cx="5287072" cy="4372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ED49-8131-4E49-B606-28CE369FBC76}">
      <dsp:nvSpPr>
        <dsp:cNvPr id="0" name=""/>
        <dsp:cNvSpPr/>
      </dsp:nvSpPr>
      <dsp:spPr>
        <a:xfrm rot="16200000">
          <a:off x="-1093919" y="2026276"/>
          <a:ext cx="3002461" cy="63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60155" bIns="0" numCol="1" spcCol="1270" anchor="t" anchorCtr="0">
          <a:noAutofit/>
        </a:bodyPr>
        <a:lstStyle/>
        <a:p>
          <a:pPr marL="0" lvl="0" indent="0" algn="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/>
            <a:t>Haskell</a:t>
          </a:r>
          <a:endParaRPr lang="es-AR" sz="5100" kern="1200" dirty="0"/>
        </a:p>
      </dsp:txBody>
      <dsp:txXfrm>
        <a:off x="-1093919" y="2026276"/>
        <a:ext cx="3002461" cy="635135"/>
      </dsp:txXfrm>
    </dsp:sp>
    <dsp:sp modelId="{B7E452C3-A8A5-4F3C-AD32-973C6ECAD884}">
      <dsp:nvSpPr>
        <dsp:cNvPr id="0" name=""/>
        <dsp:cNvSpPr/>
      </dsp:nvSpPr>
      <dsp:spPr>
        <a:xfrm>
          <a:off x="724878" y="842613"/>
          <a:ext cx="4093297" cy="300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560155" rIns="284480" bIns="28448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Seguridad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Tecnología financiera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Blockchain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Big Data</a:t>
          </a:r>
          <a:endParaRPr lang="es-AR" sz="3100" kern="1200" dirty="0"/>
        </a:p>
      </dsp:txBody>
      <dsp:txXfrm>
        <a:off x="724878" y="842613"/>
        <a:ext cx="4093297" cy="3002461"/>
      </dsp:txXfrm>
    </dsp:sp>
    <dsp:sp modelId="{3FAE895D-88E0-42A7-9703-DFC77E5ECED1}">
      <dsp:nvSpPr>
        <dsp:cNvPr id="0" name=""/>
        <dsp:cNvSpPr/>
      </dsp:nvSpPr>
      <dsp:spPr>
        <a:xfrm>
          <a:off x="89742" y="4234"/>
          <a:ext cx="1270271" cy="127027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tx1"/>
          </a:solidFill>
          <a:prstDash val="solid"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D7F65-76CC-4CDF-83E7-E63286254271}">
      <dsp:nvSpPr>
        <dsp:cNvPr id="0" name=""/>
        <dsp:cNvSpPr/>
      </dsp:nvSpPr>
      <dsp:spPr>
        <a:xfrm rot="16200000">
          <a:off x="4693614" y="2026276"/>
          <a:ext cx="3002461" cy="63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60155" bIns="0" numCol="1" spcCol="1270" anchor="t" anchorCtr="0">
          <a:noAutofit/>
        </a:bodyPr>
        <a:lstStyle/>
        <a:p>
          <a:pPr marL="0" lvl="0" indent="0" algn="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/>
            <a:t>Python</a:t>
          </a:r>
          <a:endParaRPr lang="es-AR" sz="5100" kern="1200" dirty="0"/>
        </a:p>
      </dsp:txBody>
      <dsp:txXfrm>
        <a:off x="4693614" y="2026276"/>
        <a:ext cx="3002461" cy="635135"/>
      </dsp:txXfrm>
    </dsp:sp>
    <dsp:sp modelId="{FC39AC09-E946-4A97-B991-10FB851DF9BF}">
      <dsp:nvSpPr>
        <dsp:cNvPr id="0" name=""/>
        <dsp:cNvSpPr/>
      </dsp:nvSpPr>
      <dsp:spPr>
        <a:xfrm>
          <a:off x="6512413" y="842613"/>
          <a:ext cx="4093297" cy="300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560155" rIns="284480" bIns="28448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Todo tipo de aplicaciones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Instagram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Netflix</a:t>
          </a:r>
          <a:endParaRPr 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 dirty="0"/>
            <a:t>Spotify</a:t>
          </a:r>
          <a:endParaRPr lang="es-AR" sz="3100" kern="1200" dirty="0"/>
        </a:p>
      </dsp:txBody>
      <dsp:txXfrm>
        <a:off x="6512413" y="842613"/>
        <a:ext cx="4093297" cy="3002461"/>
      </dsp:txXfrm>
    </dsp:sp>
    <dsp:sp modelId="{3819AA84-5445-436A-9028-85345A318A3B}">
      <dsp:nvSpPr>
        <dsp:cNvPr id="0" name=""/>
        <dsp:cNvSpPr/>
      </dsp:nvSpPr>
      <dsp:spPr>
        <a:xfrm>
          <a:off x="5877277" y="4234"/>
          <a:ext cx="1270271" cy="127027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23/08/2023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23/08/2023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73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84325"/>
            <a:ext cx="8791575" cy="2387600"/>
          </a:xfrm>
        </p:spPr>
        <p:txBody>
          <a:bodyPr rtlCol="0"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5400" dirty="0">
                <a:latin typeface="Rockwell" panose="02060603020205020403" pitchFamily="18" charset="0"/>
              </a:rPr>
              <a:t>Comparación entre</a:t>
            </a:r>
            <a:br>
              <a:rPr lang="es-ES" sz="5400" dirty="0">
                <a:latin typeface="Rockwell" panose="02060603020205020403" pitchFamily="18" charset="0"/>
              </a:rPr>
            </a:br>
            <a:r>
              <a:rPr lang="es-ES" sz="5400" dirty="0">
                <a:latin typeface="Rockwell" panose="02060603020205020403" pitchFamily="18" charset="0"/>
              </a:rPr>
              <a:t>Haskell y Python</a:t>
            </a:r>
            <a:br>
              <a:rPr lang="es-ES" sz="5400" dirty="0">
                <a:latin typeface="Rockwell" panose="02060603020205020403" pitchFamily="18" charset="0"/>
              </a:rPr>
            </a:br>
            <a:br>
              <a:rPr lang="es-ES" sz="5400" dirty="0">
                <a:latin typeface="Rockwell" panose="02060603020205020403" pitchFamily="18" charset="0"/>
              </a:rPr>
            </a:br>
            <a:r>
              <a:rPr lang="es-ES" sz="3600" dirty="0">
                <a:latin typeface="Rockwell" panose="02060603020205020403" pitchFamily="18" charset="0"/>
              </a:rPr>
              <a:t>Grupo 25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Sintaxis y Semántica de los Lenguajes</a:t>
            </a:r>
          </a:p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K2055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438" y="125835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Haskell vs Python</a:t>
            </a:r>
          </a:p>
        </p:txBody>
      </p:sp>
      <p:pic>
        <p:nvPicPr>
          <p:cNvPr id="1030" name="Picture 6" descr="Python Programming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BE78C0F6-00A2-E20C-0D0C-5DEF38EE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40" y="385369"/>
            <a:ext cx="3179078" cy="31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kell - Iconos gratis de logo">
            <a:extLst>
              <a:ext uri="{FF2B5EF4-FFF2-40B4-BE49-F238E27FC236}">
                <a16:creationId xmlns:a16="http://schemas.microsoft.com/office/drawing/2014/main" id="{9F2BFD76-1C16-33BC-0791-E7007291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35" y="745222"/>
            <a:ext cx="2341927" cy="23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BBDEC20-D017-DE64-CD1B-9E995AE5FF54}"/>
              </a:ext>
            </a:extLst>
          </p:cNvPr>
          <p:cNvSpPr txBox="1"/>
          <p:nvPr/>
        </p:nvSpPr>
        <p:spPr>
          <a:xfrm>
            <a:off x="865354" y="2898904"/>
            <a:ext cx="51299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1" i="0" u="none" strike="noStrike" dirty="0">
                <a:effectLst/>
                <a:latin typeface="+mj-lt"/>
              </a:rPr>
              <a:t>Lenguaje de programación puramente FUNCIONAL</a:t>
            </a:r>
            <a:endParaRPr lang="es-E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+mj-lt"/>
              </a:rPr>
              <a:t>Año de lanzamiento: 1990</a:t>
            </a:r>
            <a:endParaRPr lang="es-ES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+mj-lt"/>
              </a:rPr>
              <a:t>Basado en: cálculo lambda, funciones.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+mj-lt"/>
              </a:rPr>
              <a:t>Objetivo: unificar las características más importantes de los lenguajes funcionales.</a:t>
            </a:r>
            <a:endParaRPr lang="es-ES" sz="1800" i="0" u="none" strike="noStrike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b="0" dirty="0">
                <a:effectLst/>
                <a:latin typeface="+mj-lt"/>
              </a:rPr>
              <a:t>Nombrado en honor a </a:t>
            </a:r>
            <a:r>
              <a:rPr lang="es-ES" sz="1800" b="0" i="0" u="none" strike="noStrike" dirty="0">
                <a:effectLst/>
                <a:latin typeface="+mj-lt"/>
              </a:rPr>
              <a:t>Haskell Curry.</a:t>
            </a:r>
            <a:endParaRPr lang="es-ES" b="0" dirty="0">
              <a:effectLst/>
              <a:latin typeface="+mj-lt"/>
            </a:endParaRPr>
          </a:p>
          <a:p>
            <a:br>
              <a:rPr lang="es-ES" dirty="0"/>
            </a:b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B124D-8006-8605-D638-B762FABBA49B}"/>
              </a:ext>
            </a:extLst>
          </p:cNvPr>
          <p:cNvSpPr txBox="1"/>
          <p:nvPr/>
        </p:nvSpPr>
        <p:spPr>
          <a:xfrm>
            <a:off x="6318040" y="3087149"/>
            <a:ext cx="51299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b="1" dirty="0"/>
              <a:t>Lenguaje  de alto nivel de programación con gran legibilidad de su código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dirty="0"/>
              <a:t>Año de lanzamiento: 1989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Lenguaje interpretado, dinámico y multiplataforma.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Objetivo: lenguaje sencillo y compacto.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Creador: </a:t>
            </a:r>
            <a:r>
              <a:rPr lang="es-AR" dirty="0"/>
              <a:t>Guido Van Rossum, Países Bajos.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603592"/>
              </p:ext>
            </p:extLst>
          </p:nvPr>
        </p:nvGraphicFramePr>
        <p:xfrm>
          <a:off x="497500" y="1040820"/>
          <a:ext cx="11314446" cy="528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BFB95C9-E82B-F8FF-7111-EB6B5DD7EFDA}"/>
              </a:ext>
            </a:extLst>
          </p:cNvPr>
          <p:cNvSpPr txBox="1"/>
          <p:nvPr/>
        </p:nvSpPr>
        <p:spPr>
          <a:xfrm>
            <a:off x="3297119" y="117202"/>
            <a:ext cx="851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CARACTERISTICAS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C38C706-7103-EB1E-8725-7ADBB2D8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101843"/>
              </p:ext>
            </p:extLst>
          </p:nvPr>
        </p:nvGraphicFramePr>
        <p:xfrm>
          <a:off x="746685" y="1855205"/>
          <a:ext cx="10695454" cy="384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176E35E-41A3-2048-89BE-B1CF01CB9AB4}"/>
              </a:ext>
            </a:extLst>
          </p:cNvPr>
          <p:cNvSpPr txBox="1"/>
          <p:nvPr/>
        </p:nvSpPr>
        <p:spPr>
          <a:xfrm>
            <a:off x="1836999" y="336742"/>
            <a:ext cx="851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¿EN QUE SECTORES SE UTILIZAN?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921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ALGORITMOS ELEGIDOS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9977" y="3925753"/>
            <a:ext cx="8086477" cy="2767050"/>
          </a:xfrm>
        </p:spPr>
        <p:txBody>
          <a:bodyPr rtlCol="0" anchor="ctr">
            <a:normAutofit/>
          </a:bodyPr>
          <a:lstStyle/>
          <a:p>
            <a:pPr marL="0" indent="0" algn="ctr" rtl="0">
              <a:buNone/>
            </a:pPr>
            <a:r>
              <a:rPr lang="es-ES" dirty="0"/>
              <a:t>Medición de Tiempo y memoria:</a:t>
            </a:r>
            <a:endParaRPr lang="es-AR" dirty="0"/>
          </a:p>
          <a:p>
            <a:pPr marL="971550" indent="-285750" fontAlgn="base">
              <a:spcBef>
                <a:spcPts val="0"/>
              </a:spcBef>
            </a:pPr>
            <a:r>
              <a:rPr lang="es-AR" dirty="0" err="1"/>
              <a:t>ghci</a:t>
            </a:r>
            <a:r>
              <a:rPr lang="es-AR" dirty="0"/>
              <a:t>&gt; :set +s                         (HASKELL)</a:t>
            </a:r>
          </a:p>
          <a:p>
            <a:pPr marL="971550" indent="-285750" fontAlgn="base">
              <a:spcBef>
                <a:spcPts val="0"/>
              </a:spcBef>
            </a:pPr>
            <a:r>
              <a:rPr lang="es-AR" dirty="0" err="1"/>
              <a:t>import</a:t>
            </a:r>
            <a:r>
              <a:rPr lang="es-AR" dirty="0"/>
              <a:t> time (tiempo)               (PYTHON)</a:t>
            </a:r>
          </a:p>
          <a:p>
            <a:pPr marL="971550" indent="-285750" fontAlgn="base">
              <a:spcBef>
                <a:spcPts val="0"/>
              </a:spcBef>
            </a:pPr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tracemalloc</a:t>
            </a:r>
            <a:r>
              <a:rPr lang="es-AR" dirty="0"/>
              <a:t> (memoria)  (PYTHON)</a:t>
            </a:r>
          </a:p>
          <a:p>
            <a:pPr marL="0" indent="0" algn="ctr" rtl="0">
              <a:buNone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Sucesión de Fibonacci - Wikipedia, la enciclopedia libre">
            <a:extLst>
              <a:ext uri="{FF2B5EF4-FFF2-40B4-BE49-F238E27FC236}">
                <a16:creationId xmlns:a16="http://schemas.microsoft.com/office/drawing/2014/main" id="{62735B0D-E9E2-5A87-428D-615B7AB68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37" y="2122414"/>
            <a:ext cx="2667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C5ADC4-E219-C497-D5CA-8342B17345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9" t="5821" r="1589" b="4194"/>
          <a:stretch/>
        </p:blipFill>
        <p:spPr>
          <a:xfrm>
            <a:off x="6371248" y="2306677"/>
            <a:ext cx="4108891" cy="149593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90328E-E869-7FFF-DC44-E3C5D792232A}"/>
              </a:ext>
            </a:extLst>
          </p:cNvPr>
          <p:cNvSpPr txBox="1"/>
          <p:nvPr/>
        </p:nvSpPr>
        <p:spPr>
          <a:xfrm>
            <a:off x="1254152" y="1367417"/>
            <a:ext cx="387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AR" dirty="0" err="1"/>
              <a:t>uc</a:t>
            </a:r>
            <a:r>
              <a:rPr lang="es-AR" dirty="0"/>
              <a:t>. de Fibonacci: Manejo de memoria + cálculos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417D0-9B23-9C16-3E83-BF34A934E6D6}"/>
              </a:ext>
            </a:extLst>
          </p:cNvPr>
          <p:cNvSpPr txBox="1"/>
          <p:nvPr/>
        </p:nvSpPr>
        <p:spPr>
          <a:xfrm>
            <a:off x="6096000" y="1358007"/>
            <a:ext cx="352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AR" dirty="0"/>
              <a:t>BubbleSort (Ordenamiento de una lista): Manejo de memoria</a:t>
            </a:r>
          </a:p>
          <a:p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423" y="0"/>
            <a:ext cx="9905998" cy="108218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BENCHMARK FIBONACCI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CAA649E-558E-0A61-1824-BBD7C0BD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16" y="1673386"/>
            <a:ext cx="5005610" cy="175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F700DEC-1866-231B-60BE-EEA9CBA4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22" y="1671790"/>
            <a:ext cx="4139906" cy="175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8A3CB4-9D6F-A2FD-1226-4B461BD42CF8}"/>
              </a:ext>
            </a:extLst>
          </p:cNvPr>
          <p:cNvSpPr txBox="1"/>
          <p:nvPr/>
        </p:nvSpPr>
        <p:spPr>
          <a:xfrm>
            <a:off x="1177837" y="1291905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HASKELL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87C70C-D7C3-F495-47E6-0E2474651227}"/>
              </a:ext>
            </a:extLst>
          </p:cNvPr>
          <p:cNvSpPr txBox="1"/>
          <p:nvPr/>
        </p:nvSpPr>
        <p:spPr>
          <a:xfrm>
            <a:off x="6756515" y="1302458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PYTHON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35BCE-5888-519C-D06E-983B9D784D7E}"/>
              </a:ext>
            </a:extLst>
          </p:cNvPr>
          <p:cNvSpPr txBox="1"/>
          <p:nvPr/>
        </p:nvSpPr>
        <p:spPr>
          <a:xfrm>
            <a:off x="2319368" y="691740"/>
            <a:ext cx="6102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Obtuvimos los primeros 150 números de la sucesión de Fibonacci.</a:t>
            </a:r>
          </a:p>
          <a:p>
            <a:br>
              <a:rPr lang="es-ES" dirty="0"/>
            </a:br>
            <a:endParaRPr lang="es-AR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5F95598-E874-D111-C94F-39E129ED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21" y="3696584"/>
            <a:ext cx="73818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423" y="0"/>
            <a:ext cx="9905998" cy="108218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BENCHMARK BUBBLESORT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8A3CB4-9D6F-A2FD-1226-4B461BD42CF8}"/>
              </a:ext>
            </a:extLst>
          </p:cNvPr>
          <p:cNvSpPr txBox="1"/>
          <p:nvPr/>
        </p:nvSpPr>
        <p:spPr>
          <a:xfrm>
            <a:off x="1177837" y="1291905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HASKELL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87C70C-D7C3-F495-47E6-0E2474651227}"/>
              </a:ext>
            </a:extLst>
          </p:cNvPr>
          <p:cNvSpPr txBox="1"/>
          <p:nvPr/>
        </p:nvSpPr>
        <p:spPr>
          <a:xfrm>
            <a:off x="6756515" y="1302458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PYTHON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35BCE-5888-519C-D06E-983B9D784D7E}"/>
              </a:ext>
            </a:extLst>
          </p:cNvPr>
          <p:cNvSpPr txBox="1"/>
          <p:nvPr/>
        </p:nvSpPr>
        <p:spPr>
          <a:xfrm>
            <a:off x="2319368" y="691740"/>
            <a:ext cx="6102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Dada una lista de números del 1 al 99, se ordena esta lista mediante la técnica del “burbujeo”.</a:t>
            </a:r>
          </a:p>
          <a:p>
            <a:br>
              <a:rPr lang="es-ES" dirty="0"/>
            </a:br>
            <a:endParaRPr lang="es-A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7ACA12-7E16-0409-E8CE-1A9BF76C2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8" y="1758523"/>
            <a:ext cx="5273545" cy="15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6925F0-30ED-61C5-A344-9A67BDA9E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0"/>
          <a:stretch/>
        </p:blipFill>
        <p:spPr bwMode="auto">
          <a:xfrm>
            <a:off x="6212292" y="1758523"/>
            <a:ext cx="5563752" cy="15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39A0FB1-4067-1AA3-30E6-55661B1D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996935"/>
            <a:ext cx="7353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1061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77" y="14784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Conclusión comparativa</a:t>
            </a:r>
          </a:p>
        </p:txBody>
      </p:sp>
      <p:sp>
        <p:nvSpPr>
          <p:cNvPr id="4" name="AutoShape 2" descr="Haskell vs Python Popularity, Salary, Performance – Arkiana">
            <a:extLst>
              <a:ext uri="{FF2B5EF4-FFF2-40B4-BE49-F238E27FC236}">
                <a16:creationId xmlns:a16="http://schemas.microsoft.com/office/drawing/2014/main" id="{6473E439-A030-9C19-1107-3C1B8936F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34547C-17B2-F0A9-6DD2-CA27E525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36" y="1508968"/>
            <a:ext cx="8316286" cy="46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38" y="32751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38" y="1476462"/>
            <a:ext cx="8656928" cy="451327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 algn="just" fontAlgn="base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3000" dirty="0">
                <a:latin typeface="+mj-lt"/>
              </a:rPr>
              <a:t>¿Cuáles son las principales características de Haskell?</a:t>
            </a:r>
          </a:p>
          <a:p>
            <a:pPr marL="514350" indent="-514350" algn="just" fontAlgn="base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3000" dirty="0">
                <a:latin typeface="+mj-lt"/>
              </a:rPr>
              <a:t>¿Qué función tiene el llamado “recolector de basura” en Python?</a:t>
            </a:r>
          </a:p>
          <a:p>
            <a:pPr marL="514350" indent="-514350" algn="just" fontAlgn="base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3000" dirty="0">
                <a:latin typeface="+mj-lt"/>
              </a:rPr>
              <a:t>¿Por qué Haskell se limita a sus funciones mientras que Python utiliza variables globales y main?</a:t>
            </a:r>
          </a:p>
          <a:p>
            <a:pPr marL="514350" indent="-514350" algn="just" fontAlgn="base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3000" dirty="0">
                <a:latin typeface="+mj-lt"/>
              </a:rPr>
              <a:t>¿Cuáles son las razones por las que Python aventaja a Haskell en velocidad de ejecución al correr un programa que obtenga los primeros 150 números de Fibonacci?</a:t>
            </a:r>
          </a:p>
          <a:p>
            <a:pPr marL="514350" indent="-514350" algn="just" fontAlgn="base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3000" dirty="0">
                <a:latin typeface="+mj-lt"/>
              </a:rPr>
              <a:t>¿A qué se le adjudica la diferencia que existe entre la memoria que utiliza cada lenguaje en ambos programas?</a:t>
            </a:r>
          </a:p>
          <a:p>
            <a:pPr marL="457200" lvl="0" indent="-457200" rtl="0">
              <a:buFont typeface="+mj-lt"/>
              <a:buAutoNum type="arabicPeriod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54</TotalTime>
  <Words>388</Words>
  <Application>Microsoft Office PowerPoint</Application>
  <PresentationFormat>Panorámica</PresentationFormat>
  <Paragraphs>78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Circuito</vt:lpstr>
      <vt:lpstr>Comparación entre Haskell y Python  Grupo 25</vt:lpstr>
      <vt:lpstr>Haskell vs Python</vt:lpstr>
      <vt:lpstr>Presentación de PowerPoint</vt:lpstr>
      <vt:lpstr>Presentación de PowerPoint</vt:lpstr>
      <vt:lpstr>ALGORITMOS ELEGIDOS</vt:lpstr>
      <vt:lpstr>BENCHMARK FIBONACCI</vt:lpstr>
      <vt:lpstr>BENCHMARK BUBBLESORT</vt:lpstr>
      <vt:lpstr>Conclusión comparativa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entre Haskell y Python  Grupo 25</dc:title>
  <dc:creator>Tino Trossero</dc:creator>
  <cp:lastModifiedBy>Tino Trossero</cp:lastModifiedBy>
  <cp:revision>1</cp:revision>
  <dcterms:created xsi:type="dcterms:W3CDTF">2023-08-23T16:26:25Z</dcterms:created>
  <dcterms:modified xsi:type="dcterms:W3CDTF">2023-08-23T17:20:51Z</dcterms:modified>
</cp:coreProperties>
</file>