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147471755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614227-486B-4B7A-A778-88160611899E}" v="18" dt="2025-05-30T19:21:53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Arena" userId="d687b9b2-4c18-4de7-8564-92284a1fa254" providerId="ADAL" clId="{5A614227-486B-4B7A-A778-88160611899E}"/>
    <pc:docChg chg="undo custSel modSld">
      <pc:chgData name="Alexander Arena" userId="d687b9b2-4c18-4de7-8564-92284a1fa254" providerId="ADAL" clId="{5A614227-486B-4B7A-A778-88160611899E}" dt="2025-05-30T19:21:43.183" v="809" actId="207"/>
      <pc:docMkLst>
        <pc:docMk/>
      </pc:docMkLst>
      <pc:sldChg chg="addSp delSp modSp mod">
        <pc:chgData name="Alexander Arena" userId="d687b9b2-4c18-4de7-8564-92284a1fa254" providerId="ADAL" clId="{5A614227-486B-4B7A-A778-88160611899E}" dt="2025-05-30T19:19:26.449" v="790" actId="2711"/>
        <pc:sldMkLst>
          <pc:docMk/>
          <pc:sldMk cId="1122046447" sldId="259"/>
        </pc:sldMkLst>
        <pc:spChg chg="mod">
          <ac:chgData name="Alexander Arena" userId="d687b9b2-4c18-4de7-8564-92284a1fa254" providerId="ADAL" clId="{5A614227-486B-4B7A-A778-88160611899E}" dt="2025-05-30T19:09:33.941" v="376" actId="20577"/>
          <ac:spMkLst>
            <pc:docMk/>
            <pc:sldMk cId="1122046447" sldId="259"/>
            <ac:spMk id="2" creationId="{68ABA2FA-8ECB-0F03-B259-D42B8E86ED67}"/>
          </ac:spMkLst>
        </pc:spChg>
        <pc:spChg chg="add">
          <ac:chgData name="Alexander Arena" userId="d687b9b2-4c18-4de7-8564-92284a1fa254" providerId="ADAL" clId="{5A614227-486B-4B7A-A778-88160611899E}" dt="2025-05-30T19:06:15.953" v="316"/>
          <ac:spMkLst>
            <pc:docMk/>
            <pc:sldMk cId="1122046447" sldId="259"/>
            <ac:spMk id="3" creationId="{28EA9C8E-48C8-0032-7EC9-7D1A11B0849F}"/>
          </ac:spMkLst>
        </pc:spChg>
        <pc:spChg chg="mod">
          <ac:chgData name="Alexander Arena" userId="d687b9b2-4c18-4de7-8564-92284a1fa254" providerId="ADAL" clId="{5A614227-486B-4B7A-A778-88160611899E}" dt="2025-05-30T18:42:15.080" v="18" actId="1076"/>
          <ac:spMkLst>
            <pc:docMk/>
            <pc:sldMk cId="1122046447" sldId="259"/>
            <ac:spMk id="47" creationId="{F1B0C144-FB1F-6F4B-94F7-1B0467775F53}"/>
          </ac:spMkLst>
        </pc:spChg>
        <pc:spChg chg="mod">
          <ac:chgData name="Alexander Arena" userId="d687b9b2-4c18-4de7-8564-92284a1fa254" providerId="ADAL" clId="{5A614227-486B-4B7A-A778-88160611899E}" dt="2025-05-30T18:42:15.080" v="18" actId="1076"/>
          <ac:spMkLst>
            <pc:docMk/>
            <pc:sldMk cId="1122046447" sldId="259"/>
            <ac:spMk id="48" creationId="{30ABBFF0-82F2-4E48-9E3C-ED142F3CAC98}"/>
          </ac:spMkLst>
        </pc:spChg>
        <pc:spChg chg="mod">
          <ac:chgData name="Alexander Arena" userId="d687b9b2-4c18-4de7-8564-92284a1fa254" providerId="ADAL" clId="{5A614227-486B-4B7A-A778-88160611899E}" dt="2025-05-30T18:42:05.863" v="17" actId="1076"/>
          <ac:spMkLst>
            <pc:docMk/>
            <pc:sldMk cId="1122046447" sldId="259"/>
            <ac:spMk id="50" creationId="{4B840BA3-C3EA-554C-A840-E48C94146904}"/>
          </ac:spMkLst>
        </pc:spChg>
        <pc:spChg chg="add del mod">
          <ac:chgData name="Alexander Arena" userId="d687b9b2-4c18-4de7-8564-92284a1fa254" providerId="ADAL" clId="{5A614227-486B-4B7A-A778-88160611899E}" dt="2025-05-30T18:44:45.859" v="67" actId="20577"/>
          <ac:spMkLst>
            <pc:docMk/>
            <pc:sldMk cId="1122046447" sldId="259"/>
            <ac:spMk id="51" creationId="{13F39380-07C9-1C4F-AE40-F89AA72B30D2}"/>
          </ac:spMkLst>
        </pc:spChg>
        <pc:spChg chg="mod">
          <ac:chgData name="Alexander Arena" userId="d687b9b2-4c18-4de7-8564-92284a1fa254" providerId="ADAL" clId="{5A614227-486B-4B7A-A778-88160611899E}" dt="2025-05-30T19:19:26.449" v="790" actId="2711"/>
          <ac:spMkLst>
            <pc:docMk/>
            <pc:sldMk cId="1122046447" sldId="259"/>
            <ac:spMk id="63" creationId="{EB0A12CF-00BB-C24C-86DE-695F213A9CA2}"/>
          </ac:spMkLst>
        </pc:spChg>
        <pc:spChg chg="mod">
          <ac:chgData name="Alexander Arena" userId="d687b9b2-4c18-4de7-8564-92284a1fa254" providerId="ADAL" clId="{5A614227-486B-4B7A-A778-88160611899E}" dt="2025-05-30T19:11:27.596" v="415" actId="20578"/>
          <ac:spMkLst>
            <pc:docMk/>
            <pc:sldMk cId="1122046447" sldId="259"/>
            <ac:spMk id="64" creationId="{F7A33C39-1637-DE47-BE4D-529B30EA9148}"/>
          </ac:spMkLst>
        </pc:spChg>
        <pc:spChg chg="mod">
          <ac:chgData name="Alexander Arena" userId="d687b9b2-4c18-4de7-8564-92284a1fa254" providerId="ADAL" clId="{5A614227-486B-4B7A-A778-88160611899E}" dt="2025-05-30T19:11:27.596" v="415" actId="20578"/>
          <ac:spMkLst>
            <pc:docMk/>
            <pc:sldMk cId="1122046447" sldId="259"/>
            <ac:spMk id="65" creationId="{2E75FD2C-F9C8-134B-A32E-E8236D53B0BC}"/>
          </ac:spMkLst>
        </pc:spChg>
        <pc:grpChg chg="mod">
          <ac:chgData name="Alexander Arena" userId="d687b9b2-4c18-4de7-8564-92284a1fa254" providerId="ADAL" clId="{5A614227-486B-4B7A-A778-88160611899E}" dt="2025-05-30T18:42:15.080" v="18" actId="1076"/>
          <ac:grpSpMkLst>
            <pc:docMk/>
            <pc:sldMk cId="1122046447" sldId="259"/>
            <ac:grpSpMk id="46" creationId="{FE7EC88D-ACF8-A543-BED2-C05599087208}"/>
          </ac:grpSpMkLst>
        </pc:grpChg>
        <pc:grpChg chg="add del mod">
          <ac:chgData name="Alexander Arena" userId="d687b9b2-4c18-4de7-8564-92284a1fa254" providerId="ADAL" clId="{5A614227-486B-4B7A-A778-88160611899E}" dt="2025-05-30T18:42:05.863" v="17" actId="1076"/>
          <ac:grpSpMkLst>
            <pc:docMk/>
            <pc:sldMk cId="1122046447" sldId="259"/>
            <ac:grpSpMk id="49" creationId="{A68BC043-D062-8B48-A79B-47EAFA5CF046}"/>
          </ac:grpSpMkLst>
        </pc:grpChg>
        <pc:grpChg chg="mod">
          <ac:chgData name="Alexander Arena" userId="d687b9b2-4c18-4de7-8564-92284a1fa254" providerId="ADAL" clId="{5A614227-486B-4B7A-A778-88160611899E}" dt="2025-05-30T19:11:27.596" v="415" actId="20578"/>
          <ac:grpSpMkLst>
            <pc:docMk/>
            <pc:sldMk cId="1122046447" sldId="259"/>
            <ac:grpSpMk id="61" creationId="{77478E52-5F99-864E-9039-E22DC6ED6D55}"/>
          </ac:grpSpMkLst>
        </pc:grpChg>
      </pc:sldChg>
      <pc:sldChg chg="modSp mod">
        <pc:chgData name="Alexander Arena" userId="d687b9b2-4c18-4de7-8564-92284a1fa254" providerId="ADAL" clId="{5A614227-486B-4B7A-A778-88160611899E}" dt="2025-05-30T19:21:43.183" v="809" actId="207"/>
        <pc:sldMkLst>
          <pc:docMk/>
          <pc:sldMk cId="2403396084" sldId="2147471755"/>
        </pc:sldMkLst>
        <pc:spChg chg="mod">
          <ac:chgData name="Alexander Arena" userId="d687b9b2-4c18-4de7-8564-92284a1fa254" providerId="ADAL" clId="{5A614227-486B-4B7A-A778-88160611899E}" dt="2025-05-30T19:21:43.183" v="809" actId="207"/>
          <ac:spMkLst>
            <pc:docMk/>
            <pc:sldMk cId="2403396084" sldId="2147471755"/>
            <ac:spMk id="2" creationId="{F386D3D0-75D8-5010-320E-FCD427480D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B2FAB-729B-4AF8-82D7-FA4948510E9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237D9-87E9-4524-ABB8-AB0C671466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6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D505-A41B-C6D4-ED6B-8AAC0C43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9B96E-485C-159C-98AB-10A70CE299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AF9640-C1E5-651A-2160-BFE4FECF0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53457-EF2D-E543-B59A-E20D67ADC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A0FBE6-A990-4CE1-8303-22B0EC90BF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769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92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608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49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Graphik" panose="020B0604020202020204" pitchFamily="34" charset="0"/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1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178966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02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714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858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62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9290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1945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/>
              <a:t>Add client logo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45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B14F0C4-3B1D-4114-AE11-D6C41BB443B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099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712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2DD8B28-01C3-4E7B-9222-E93083520D7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725019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 Rg" pitchFamily="2" charset="77"/>
              </a:defRPr>
            </a:lvl5pPr>
          </a:lstStyle>
          <a:p>
            <a:pPr lvl="0"/>
            <a:r>
              <a:rPr lang="en-GB"/>
              <a:t>Place subtitle here in GT Sectra Fine </a:t>
            </a:r>
            <a:r>
              <a:rPr lang="en-GB" err="1"/>
              <a:t>Rg</a:t>
            </a:r>
            <a:r>
              <a:rPr lang="en-GB"/>
              <a:t> 24pt</a:t>
            </a:r>
            <a:endParaRPr lang="en-US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F8A7498-BC88-4B41-BF3E-88DA0482157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43898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Graphik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Graphik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Agenda title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/>
              <a:t>Insert 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6CD18-ADDA-4A64-BDD0-F5A8D01FDD49}"/>
              </a:ext>
            </a:extLst>
          </p:cNvPr>
          <p:cNvSpPr>
            <a:spLocks noGrp="1"/>
          </p:cNvSpPr>
          <p:nvPr>
            <p:ph type="sldNum" sz="quarter" idx="5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961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Graphik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BEF25E-6F09-4B47-806E-462D7622D1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4784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8CB08-3B2A-44E5-8975-B69F3969CD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830281-2DC4-4A15-8849-34E1635110D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9339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699EEA-1839-42AE-A096-1905CAB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2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Place text here 20pt</a:t>
            </a:r>
          </a:p>
          <a:p>
            <a:pPr lvl="1"/>
            <a:r>
              <a:rPr lang="en-US"/>
              <a:t>Second level 20pt</a:t>
            </a:r>
          </a:p>
          <a:p>
            <a:pPr lvl="2"/>
            <a:r>
              <a:rPr lang="en-US"/>
              <a:t>Third level 20pt</a:t>
            </a:r>
          </a:p>
          <a:p>
            <a:pPr lvl="3"/>
            <a:r>
              <a:rPr lang="en-US"/>
              <a:t>Fourth level 18pt</a:t>
            </a:r>
          </a:p>
          <a:p>
            <a:pPr lvl="4"/>
            <a:r>
              <a:rPr lang="en-US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BAA4F-3169-4083-866F-71669DE395C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6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B8772-B000-40EC-8AE7-3AA41499E6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31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63034-F9EC-4A95-91E0-2E801974931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68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5F1A8-92F0-48CE-B27D-E2B7EE762F1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2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374232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D7C41-6360-43FF-A192-982014655EF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2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 18pt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18pt</a:t>
            </a:r>
          </a:p>
          <a:p>
            <a:pPr lvl="3"/>
            <a:r>
              <a:rPr lang="en-US"/>
              <a:t>Fourth level 16pt</a:t>
            </a:r>
          </a:p>
          <a:p>
            <a:pPr lvl="4"/>
            <a:r>
              <a:rPr lang="en-US"/>
              <a:t>Fifth level 16</a:t>
            </a:r>
          </a:p>
          <a:p>
            <a:pPr lvl="5"/>
            <a:r>
              <a:rPr lang="en-US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5B1DD8-C71C-4D65-A58A-0A9A86DCED84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2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 20pt</a:t>
            </a:r>
          </a:p>
          <a:p>
            <a:pPr lvl="1"/>
            <a:r>
              <a:rPr lang="en-US"/>
              <a:t>Details 16pt</a:t>
            </a:r>
          </a:p>
          <a:p>
            <a:pPr lvl="2"/>
            <a:r>
              <a:rPr lang="en-US"/>
              <a:t>More details 12pt</a:t>
            </a:r>
          </a:p>
          <a:p>
            <a:pPr lvl="3"/>
            <a:r>
              <a:rPr lang="en-US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Graphik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3E087-C0E5-4045-83EC-D0F38053E0B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80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Graphik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solidFill>
                  <a:schemeClr val="accent2"/>
                </a:solidFill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</a:t>
            </a:r>
            <a:br>
              <a:rPr lang="en-US"/>
            </a:br>
            <a:r>
              <a:rPr lang="en-US"/>
              <a:t>Last name 21pt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4481D5-3713-4165-990F-CD2E7B955A0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7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3D474A-8A06-4078-BEBB-EBDCDD3023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02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Graphik" panose="020B0604020202020204" pitchFamily="34" charset="0"/>
              <a:buNone/>
              <a:defRPr sz="21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 16pt</a:t>
            </a:r>
          </a:p>
          <a:p>
            <a:pPr lvl="2"/>
            <a:r>
              <a:rPr lang="en-US"/>
              <a:t>Short bio 12pt</a:t>
            </a:r>
          </a:p>
          <a:p>
            <a:pPr lvl="3"/>
            <a:r>
              <a:rPr lang="en-US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FB076-B311-496F-8C11-2C54B06FBB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47C24D15-9073-4226-962D-E605011BF256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3898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Place text here, use indent to access other levels 20pt</a:t>
            </a:r>
          </a:p>
          <a:p>
            <a:pPr lvl="1"/>
            <a:r>
              <a:rPr lang="en-GB"/>
              <a:t>Second level 20pt</a:t>
            </a:r>
          </a:p>
          <a:p>
            <a:pPr lvl="2"/>
            <a:r>
              <a:rPr lang="en-GB"/>
              <a:t>Third level 20pt</a:t>
            </a:r>
          </a:p>
          <a:p>
            <a:pPr lvl="3"/>
            <a:r>
              <a:rPr lang="en-GB"/>
              <a:t>Fourth level 18pt</a:t>
            </a:r>
          </a:p>
          <a:p>
            <a:pPr lvl="4"/>
            <a:r>
              <a:rPr lang="en-GB"/>
              <a:t>Fifth level 18pt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Graphik" panose="020B0604020202020204" pitchFamily="34" charset="0"/>
              <a:buNone/>
              <a:defRPr sz="1800" b="0" i="0">
                <a:latin typeface="GT Sectra Fine Rg" panose="00000500000000000000" pitchFamily="50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Graphik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 14pt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1014D8-C563-4003-8EBC-A9F6EE68BA6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8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Graphik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/>
            </a:lvl2pPr>
            <a:lvl3pPr marL="457200">
              <a:buFont typeface="Graphik" panose="020B0503030202060203" pitchFamily="34" charset="0"/>
              <a:buChar char="–"/>
              <a:defRPr sz="1800"/>
            </a:lvl3pPr>
            <a:lvl4pPr marL="685800">
              <a:buFont typeface="Graphik" panose="020B0604020202020204" pitchFamily="34" charset="0"/>
              <a:buChar char="•"/>
              <a:defRPr sz="1600"/>
            </a:lvl4pPr>
            <a:lvl5pPr marL="914400">
              <a:buFont typeface="Graphik" panose="020B0503030202060203" pitchFamily="34" charset="0"/>
              <a:buChar char="–"/>
              <a:defRPr sz="1600"/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2778-1AEF-4134-970E-9AB430A520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BA7ED-8D91-43F2-A182-6095C0512DE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6027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228600" indent="-228600">
              <a:buFont typeface="Graphik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Graphik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Graphik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Sectra Fine </a:t>
            </a:r>
            <a:r>
              <a:rPr lang="en-US" err="1"/>
              <a:t>Rg</a:t>
            </a:r>
            <a:r>
              <a:rPr lang="en-US"/>
              <a:t>, indent for other levels 24pt</a:t>
            </a:r>
          </a:p>
          <a:p>
            <a:pPr lvl="1"/>
            <a:r>
              <a:rPr lang="en-US"/>
              <a:t>Second level 18pt</a:t>
            </a:r>
          </a:p>
          <a:p>
            <a:pPr lvl="2"/>
            <a:r>
              <a:rPr lang="en-US"/>
              <a:t>Third level bullet 18pt</a:t>
            </a:r>
          </a:p>
          <a:p>
            <a:pPr lvl="3"/>
            <a:r>
              <a:rPr lang="en-US"/>
              <a:t>Fourth level bullet 16pt</a:t>
            </a:r>
          </a:p>
          <a:p>
            <a:pPr lvl="4"/>
            <a:r>
              <a:rPr lang="en-US"/>
              <a:t>Fifth level bullet 16pt</a:t>
            </a:r>
          </a:p>
        </p:txBody>
      </p:sp>
      <p:sp>
        <p:nvSpPr>
          <p:cNvPr id="12" name="GTS_WH" descr="Accenture Greater Than symbol in white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F1D8E5-ED70-409D-A4B1-635A02DFE5A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28CF889-D1E2-4502-A3D9-9A2A4C34690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4959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06E6C-6576-4BA5-948F-BD9FE24FA05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12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Salutation 72pt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23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 54pt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217B10-543D-46E3-A5E7-CA1C578F6F6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890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306F6-3D4B-4153-AFB5-695424B80AC9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36256176-6983-4FB0-8226-64818BC43E5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1323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Footer Placeholder 3">
            <a:extLst>
              <a:ext uri="{FF2B5EF4-FFF2-40B4-BE49-F238E27FC236}">
                <a16:creationId xmlns:a16="http://schemas.microsoft.com/office/drawing/2014/main" id="{818282D6-F397-43A1-B927-9D339581319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7274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1A683-09B8-4B7C-917B-D192D06BB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E19987F-4A18-40EF-BB75-9AEE04A9211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55836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FE70C-67B2-45BA-88F7-45C14692FC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5DB7173-C7C9-483D-A2DB-5CFBE9C4427D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2171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BAA91-4288-4230-8881-E1D51DEBF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33030F88-0B58-470C-8D19-CEA67BBC55C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272826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0A237C-DB73-401B-BD5B-B8B9133233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85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7CFBA7-F1B1-4FF3-932C-7525FBDA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42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030600-A2B3-4AAD-808D-56DA9B7733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226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81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GT Sectra Fine Rg" panose="00000500000000000000" pitchFamily="50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60095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B918B6-32FF-4857-A645-C1032AFA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Drag picture to placeholder </a:t>
            </a:r>
          </a:p>
          <a:p>
            <a:r>
              <a:rPr lang="en-GB"/>
              <a:t>or click icon to add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Drag picture to placeholder </a:t>
            </a:r>
          </a:p>
          <a:p>
            <a:pPr marL="228600" lvl="0" indent="-228600" algn="ctr"/>
            <a:r>
              <a:rPr lang="en-GB"/>
              <a:t>or click icon to add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 16pt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272DDB3A-459D-40AA-A5E7-DDCDD2DEA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bg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228600">
              <a:spcAft>
                <a:spcPts val="1200"/>
              </a:spcAft>
              <a:defRPr/>
            </a:pPr>
            <a:r>
              <a:rPr lang="en-GB"/>
              <a:t>Copyright © 2022 Accenture. All rights reserved.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B33BA-8B14-4BE4-8987-4DD49076348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 descr="Accenture Greater Than symbol in white">
            <a:extLst>
              <a:ext uri="{FF2B5EF4-FFF2-40B4-BE49-F238E27FC236}">
                <a16:creationId xmlns:a16="http://schemas.microsoft.com/office/drawing/2014/main" id="{68639F80-7FB2-8348-3AB2-A40B6864AB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41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5E2A6-2A24-49E2-9D88-94CB5B5F0A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Copyright © 2018 Accenture  All rights reserved.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FCF244E-2D87-4DAB-B529-36E1AA8CB99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lvl1pPr>
              <a:defRPr sz="800">
                <a:solidFill>
                  <a:schemeClr val="tx1">
                    <a:alpha val="40000"/>
                  </a:schemeClr>
                </a:solidFill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6D6E342-7CEB-4142-85CE-07746AED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2"/>
            <a:ext cx="11430000" cy="983263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Insert main title at 36pt, min 30pt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6 - L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F72B-CD67-42FE-AB9E-70BA57A309EB}"/>
              </a:ext>
            </a:extLst>
          </p:cNvPr>
          <p:cNvSpPr txBox="1"/>
          <p:nvPr userDrawn="1"/>
        </p:nvSpPr>
        <p:spPr>
          <a:xfrm>
            <a:off x="8972062" y="6408615"/>
            <a:ext cx="2962030" cy="367323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DAE134-0036-4E8A-9B30-ED4A92AC9232}"/>
              </a:ext>
            </a:extLst>
          </p:cNvPr>
          <p:cNvSpPr txBox="1"/>
          <p:nvPr userDrawn="1"/>
        </p:nvSpPr>
        <p:spPr>
          <a:xfrm>
            <a:off x="8501367" y="6556263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2024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4F82B8-6AA5-4EBB-BC2D-C7E1520058FB}"/>
              </a:ext>
            </a:extLst>
          </p:cNvPr>
          <p:cNvSpPr txBox="1"/>
          <p:nvPr userDrawn="1"/>
        </p:nvSpPr>
        <p:spPr>
          <a:xfrm>
            <a:off x="11553092" y="6556248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1F2EA-7F2A-4CFA-83A5-FC586F84060F}"/>
              </a:ext>
            </a:extLst>
          </p:cNvPr>
          <p:cNvSpPr txBox="1"/>
          <p:nvPr userDrawn="1"/>
        </p:nvSpPr>
        <p:spPr>
          <a:xfrm>
            <a:off x="937845" y="6592276"/>
            <a:ext cx="994049" cy="203203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9" name="Text Placeholder 21">
            <a:extLst>
              <a:ext uri="{FF2B5EF4-FFF2-40B4-BE49-F238E27FC236}">
                <a16:creationId xmlns:a16="http://schemas.microsoft.com/office/drawing/2014/main" id="{E10BE525-20BE-41A1-B279-E8985EE7AFC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44148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90CFB558-653C-4D87-865F-80BF3F0063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06622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4" name="Text Placeholder 21">
            <a:extLst>
              <a:ext uri="{FF2B5EF4-FFF2-40B4-BE49-F238E27FC236}">
                <a16:creationId xmlns:a16="http://schemas.microsoft.com/office/drawing/2014/main" id="{555F184A-388C-4F5C-85A9-F6FF636668C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69097" y="157325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5" name="Text Placeholder 21">
            <a:extLst>
              <a:ext uri="{FF2B5EF4-FFF2-40B4-BE49-F238E27FC236}">
                <a16:creationId xmlns:a16="http://schemas.microsoft.com/office/drawing/2014/main" id="{337FFCAD-9F01-429C-AE0E-F20A3175A9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31572" y="1578824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6" name="Text Placeholder 21">
            <a:extLst>
              <a:ext uri="{FF2B5EF4-FFF2-40B4-BE49-F238E27FC236}">
                <a16:creationId xmlns:a16="http://schemas.microsoft.com/office/drawing/2014/main" id="{4FE00E0D-454C-47D4-9C27-46527C7477D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94046" y="1584221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47" name="Text Placeholder 21">
            <a:extLst>
              <a:ext uri="{FF2B5EF4-FFF2-40B4-BE49-F238E27FC236}">
                <a16:creationId xmlns:a16="http://schemas.microsoft.com/office/drawing/2014/main" id="{D1FD3AB1-7920-497C-89E6-F08CEF7602A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256520" y="1578368"/>
            <a:ext cx="1554480" cy="1374989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3840400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oint conten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33D78BDC-3098-4950-89B2-9C37924765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2969" y="6573327"/>
            <a:ext cx="325834" cy="212830"/>
          </a:xfrm>
          <a:prstGeom prst="rect">
            <a:avLst/>
          </a:prstGeom>
          <a:ln w="12700">
            <a:miter lim="400000"/>
          </a:ln>
        </p:spPr>
        <p:txBody>
          <a:bodyPr wrap="square" lIns="25394" tIns="25394" rIns="25394" bIns="25394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ctr"/>
            <a:fld id="{86CB4B4D-7CA3-9044-876B-883B54F8677D}" type="slidenum">
              <a:rPr lang="en-US" sz="1050" b="1" smtClean="0">
                <a:latin typeface="Graphik" panose="020B0503030202060203" pitchFamily="34" charset="0"/>
              </a:rPr>
              <a:pPr algn="ctr"/>
              <a:t>‹#›</a:t>
            </a:fld>
            <a:endParaRPr lang="en-US" sz="1050" b="1">
              <a:latin typeface="Graphik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957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6CEC20-C428-404F-9BC9-3D8B9349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DEF286-FBEF-4D8E-B681-F0E5C77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/>
              <a:pPr/>
              <a:t>‹#›</a:t>
            </a:fld>
            <a:endParaRPr lang="en-GB"/>
          </a:p>
        </p:txBody>
      </p:sp>
      <p:sp>
        <p:nvSpPr>
          <p:cNvPr id="6" name="Date Placeholder 5" hidden="1">
            <a:extLst>
              <a:ext uri="{FF2B5EF4-FFF2-40B4-BE49-F238E27FC236}">
                <a16:creationId xmlns:a16="http://schemas.microsoft.com/office/drawing/2014/main" id="{2E6C8F0A-C69B-4A9D-B87A-E07DF3BA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83411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1" i="0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3pPr>
            <a:lvl4pPr marL="55561" indent="0">
              <a:lnSpc>
                <a:spcPct val="80000"/>
              </a:lnSpc>
              <a:buNone/>
              <a:defRPr sz="1800" b="1" i="0" cap="all" baseline="0">
                <a:solidFill>
                  <a:schemeClr val="tx1"/>
                </a:solidFill>
                <a:latin typeface="Graphik" charset="0"/>
                <a:ea typeface="Graphik" charset="0"/>
                <a:cs typeface="Graphik" charset="0"/>
              </a:defRPr>
            </a:lvl4pPr>
            <a:lvl5pPr marL="55561" indent="0">
              <a:lnSpc>
                <a:spcPct val="80000"/>
              </a:lnSpc>
              <a:buNone/>
              <a:defRPr sz="1800" b="1" i="0" cap="all" baseline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1" i="0">
                <a:solidFill>
                  <a:srgbClr val="00FF00"/>
                </a:solidFill>
                <a:latin typeface="Graphik" charset="0"/>
                <a:ea typeface="Graphik" charset="0"/>
                <a:cs typeface="Graphik" charset="0"/>
              </a:defRPr>
            </a:lvl1pPr>
            <a:lvl2pPr marL="0" indent="0">
              <a:spcAft>
                <a:spcPts val="0"/>
              </a:spcAft>
              <a:defRPr sz="2200" b="0" i="0">
                <a:solidFill>
                  <a:srgbClr val="00FF00"/>
                </a:solidFill>
                <a:latin typeface="Graphik" charset="0"/>
                <a:ea typeface="Graphik" charset="0"/>
                <a:cs typeface="Graphik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 i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 i="0">
                <a:solidFill>
                  <a:schemeClr val="bg1"/>
                </a:solidFill>
                <a:latin typeface="Graphik" charset="0"/>
                <a:ea typeface="Graphik" charset="0"/>
                <a:cs typeface="Graphik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9485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5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 Rg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 Rg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06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>
          <p15:clr>
            <a:srgbClr val="C35EA4"/>
          </p15:clr>
        </p15:guide>
        <p15:guide id="2" pos="3840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7638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/>
              <a:t>Drag picture to placeholder or click icon to add, then send to back.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 Rg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Graphik" panose="020B0604020202020204" pitchFamily="34" charset="0"/>
              <a:buNone/>
            </a:pPr>
            <a:r>
              <a:rPr lang="en-US"/>
              <a:t>Place subtitle here in GT Sectra Fine </a:t>
            </a:r>
            <a:r>
              <a:rPr lang="en-US" err="1"/>
              <a:t>Rg</a:t>
            </a:r>
            <a:r>
              <a:rPr lang="en-US"/>
              <a:t>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2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(bullet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F949D7-A1BE-4724-B561-A8BB124F9F71}"/>
              </a:ext>
            </a:extLst>
          </p:cNvPr>
          <p:cNvSpPr txBox="1">
            <a:spLocks/>
          </p:cNvSpPr>
          <p:nvPr userDrawn="1"/>
        </p:nvSpPr>
        <p:spPr>
          <a:xfrm>
            <a:off x="7315200" y="6486833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103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8.xml"/><Relationship Id="rId5" Type="http://schemas.openxmlformats.org/officeDocument/2006/relationships/image" Target="../media/image15.jpeg"/><Relationship Id="rId4" Type="http://schemas.openxmlformats.org/officeDocument/2006/relationships/hyperlink" Target="https://www.linkedin.com/in/alexander-trubyaren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B6E256-EC21-0C90-59A5-5BD92100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A81167D-9BEC-BF95-3CFB-C45AEB25A2A4}"/>
              </a:ext>
            </a:extLst>
          </p:cNvPr>
          <p:cNvGrpSpPr/>
          <p:nvPr/>
        </p:nvGrpSpPr>
        <p:grpSpPr>
          <a:xfrm>
            <a:off x="0" y="0"/>
            <a:ext cx="3557996" cy="6858000"/>
            <a:chOff x="1145891" y="170390"/>
            <a:chExt cx="3557996" cy="6746430"/>
          </a:xfrm>
        </p:grpSpPr>
        <p:pic>
          <p:nvPicPr>
            <p:cNvPr id="10" name="Picture 9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DB1AC013-9B5F-F215-9A6E-C4BED64732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73473" b="20083"/>
            <a:stretch/>
          </p:blipFill>
          <p:spPr>
            <a:xfrm>
              <a:off x="1145891" y="170390"/>
              <a:ext cx="3557996" cy="674643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B4F7841-D0A7-4A2F-0160-E67D7B6D9B0E}"/>
                </a:ext>
              </a:extLst>
            </p:cNvPr>
            <p:cNvSpPr/>
            <p:nvPr/>
          </p:nvSpPr>
          <p:spPr>
            <a:xfrm>
              <a:off x="1145891" y="170390"/>
              <a:ext cx="3557996" cy="6746430"/>
            </a:xfrm>
            <a:prstGeom prst="rect">
              <a:avLst/>
            </a:prstGeom>
            <a:gradFill>
              <a:gsLst>
                <a:gs pos="0">
                  <a:srgbClr val="A100FF">
                    <a:alpha val="91000"/>
                  </a:srgbClr>
                </a:gs>
                <a:gs pos="65000">
                  <a:srgbClr val="00006C">
                    <a:alpha val="69000"/>
                  </a:srgbClr>
                </a:gs>
              </a:gsLst>
              <a:lin ang="13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4000" tIns="54000" rIns="54000" bIns="54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9480E3-7B94-958A-B8DD-BEED7F589E03}"/>
              </a:ext>
            </a:extLst>
          </p:cNvPr>
          <p:cNvSpPr txBox="1"/>
          <p:nvPr/>
        </p:nvSpPr>
        <p:spPr>
          <a:xfrm flipH="1">
            <a:off x="4001628" y="1184564"/>
            <a:ext cx="7905872" cy="50391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Apprentice Story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Before Apprenticeship (Looking to understand what led you to the Apprenticeship program) </a:t>
            </a:r>
          </a:p>
          <a:p>
            <a:endParaRPr lang="en-US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Marine Corps Veteran - Radio Technician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HVAC – Building/installing duct 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Dish Network - Field Technician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Honeywell Inc. - Test Technician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PeopleShores - Jr Data Engineer</a:t>
            </a:r>
            <a:endParaRPr lang="en-US" sz="1100" b="1" dirty="0">
              <a:solidFill>
                <a:srgbClr val="FF0000"/>
              </a:solidFill>
              <a:latin typeface="+mj-lt"/>
            </a:endParaRPr>
          </a:p>
          <a:p>
            <a:pPr marL="171450" indent="-171450">
              <a:buFont typeface="Arial"/>
              <a:buChar char="•"/>
              <a:defRPr/>
            </a:pPr>
            <a:endParaRPr lang="en-US" sz="1100" dirty="0">
              <a:latin typeface="+mj-lt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1100" dirty="0">
                <a:latin typeface="+mj-lt"/>
              </a:rPr>
              <a:t>My wife and I found out we are going to be first time parents. Needing to find growth for my growing family, I started applying to any and every job tech related. PeopleShores called 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100" i="1" dirty="0">
                <a:latin typeface="+mj-lt"/>
                <a:ea typeface="Calibri"/>
                <a:cs typeface="Calibri"/>
              </a:rPr>
              <a:t>Before joining PeopleShores, I was a Tech Technician for Honeywell, Inc which included stress testing circuit cards and replacing components via soldering.</a:t>
            </a:r>
          </a:p>
          <a:p>
            <a:pPr marL="171450" indent="-171450">
              <a:buFont typeface="Arial"/>
              <a:buChar char="•"/>
              <a:defRPr/>
            </a:pPr>
            <a:r>
              <a:rPr lang="en-US" sz="1100" i="1" dirty="0">
                <a:latin typeface="+mj-lt"/>
                <a:ea typeface="Calibri"/>
                <a:cs typeface="Calibri"/>
              </a:rPr>
              <a:t>The opportunity to get my foot in the door </a:t>
            </a:r>
            <a:r>
              <a:rPr lang="en-US" sz="1100" dirty="0">
                <a:latin typeface="+mj-lt"/>
              </a:rPr>
              <a:t>in a field that is normally attained through a degree is life changing.</a:t>
            </a:r>
            <a:r>
              <a:rPr lang="en-US" sz="1100" i="1" dirty="0">
                <a:solidFill>
                  <a:srgbClr val="FF0000"/>
                </a:solidFill>
                <a:latin typeface="+mj-lt"/>
                <a:ea typeface="Calibri"/>
                <a:cs typeface="Calibri"/>
              </a:rPr>
              <a:t> </a:t>
            </a:r>
          </a:p>
          <a:p>
            <a:pPr>
              <a:defRPr/>
            </a:pPr>
            <a:endParaRPr lang="en-US" sz="1100" b="1" dirty="0">
              <a:solidFill>
                <a:srgbClr val="FF0000"/>
              </a:solidFill>
              <a:latin typeface="+mj-lt"/>
              <a:ea typeface="Calibri"/>
              <a:cs typeface="Calibri"/>
            </a:endParaRPr>
          </a:p>
          <a:p>
            <a:pPr>
              <a:defRPr/>
            </a:pPr>
            <a:endParaRPr lang="en-US" sz="1100" dirty="0">
              <a:solidFill>
                <a:srgbClr val="000000"/>
              </a:solidFill>
              <a:latin typeface="+mj-lt"/>
              <a:ea typeface="Calibri"/>
              <a:cs typeface="Calibri"/>
            </a:endParaRPr>
          </a:p>
          <a:p>
            <a:pPr>
              <a:defRPr/>
            </a:pPr>
            <a:r>
              <a:rPr lang="en-US" sz="1100" b="1" dirty="0">
                <a:solidFill>
                  <a:srgbClr val="000000"/>
                </a:solidFill>
                <a:latin typeface="+mj-lt"/>
              </a:rPr>
              <a:t>Apprentice Story – 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During Program </a:t>
            </a:r>
          </a:p>
          <a:p>
            <a:pPr>
              <a:defRPr/>
            </a:pPr>
            <a:endParaRPr lang="en-US" sz="11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I came into this knowing very little about programming. It was intimidating. But my favorite part about this program is the people and support to succeed. I ask a lot of questions, and I have never been turned away or felt like I was asking too many questions.</a:t>
            </a:r>
          </a:p>
          <a:p>
            <a:pPr>
              <a:defRPr/>
            </a:pP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</a:t>
            </a:r>
            <a:endParaRPr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</a:endParaRPr>
          </a:p>
          <a:p>
            <a:pPr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</a:rPr>
              <a:t>Additional Info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 – </a:t>
            </a:r>
            <a:r>
              <a:rPr lang="en-US" sz="1100" b="1" dirty="0">
                <a:solidFill>
                  <a:srgbClr val="FF0000"/>
                </a:solidFill>
                <a:latin typeface="+mj-lt"/>
              </a:rPr>
              <a:t>After Apprenticeship</a:t>
            </a:r>
            <a:endParaRPr lang="en-US" sz="11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</a:endParaRPr>
          </a:p>
          <a:p>
            <a:pPr>
              <a:defRPr/>
            </a:pPr>
            <a:endParaRPr lang="en-US" sz="1100" b="1" dirty="0">
              <a:solidFill>
                <a:srgbClr val="FF0000"/>
              </a:solidFill>
              <a:latin typeface="+mj-lt"/>
              <a:ea typeface="Calibri"/>
              <a:cs typeface="Calibri"/>
            </a:endParaRPr>
          </a:p>
          <a:p>
            <a:pPr marL="171450" indent="-171450" fontAlgn="base">
              <a:lnSpc>
                <a:spcPts val="1425"/>
              </a:lnSpc>
              <a:buFont typeface="Arial"/>
              <a:buChar char="•"/>
              <a:defRPr/>
            </a:pPr>
            <a:r>
              <a:rPr lang="en-US" sz="1100" dirty="0">
                <a:latin typeface="+mj-lt"/>
              </a:rPr>
              <a:t>I learned the fundamentals of programming, how to write code, and solve problems. But more importantly, I will always be a student. </a:t>
            </a:r>
          </a:p>
          <a:p>
            <a:pPr marL="171450" indent="-171450" fontAlgn="base">
              <a:lnSpc>
                <a:spcPts val="1425"/>
              </a:lnSpc>
              <a:buFont typeface="Arial"/>
              <a:buChar char="•"/>
              <a:defRPr/>
            </a:pPr>
            <a:r>
              <a:rPr lang="en-US" sz="1100" dirty="0">
                <a:latin typeface="+mj-lt"/>
                <a:ea typeface="Calibri"/>
                <a:cs typeface="Calibri"/>
              </a:rPr>
              <a:t>I would highly recommend this program to anyone who has the drive and discipline to learn and advance a new skill in a fast-paced environment that has a huge payout at the end.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F815E5-D2D5-BFB0-9991-8C3D78726BE3}"/>
              </a:ext>
            </a:extLst>
          </p:cNvPr>
          <p:cNvSpPr txBox="1">
            <a:spLocks/>
          </p:cNvSpPr>
          <p:nvPr/>
        </p:nvSpPr>
        <p:spPr>
          <a:xfrm>
            <a:off x="4039850" y="713509"/>
            <a:ext cx="7867650" cy="471055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PeopleShores Tech </a:t>
            </a:r>
            <a:r>
              <a:rPr lang="en-US" sz="2600" dirty="0">
                <a:solidFill>
                  <a:srgbClr val="000000"/>
                </a:solidFill>
                <a:latin typeface="Graphik"/>
              </a:rPr>
              <a:t>Hub </a:t>
            </a: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Apprentice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j-ea"/>
              <a:cs typeface="+mj-cs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6D32EC1B-F87E-F9EF-954E-F6CF444E5AC9}"/>
              </a:ext>
            </a:extLst>
          </p:cNvPr>
          <p:cNvSpPr txBox="1">
            <a:spLocks/>
          </p:cNvSpPr>
          <p:nvPr/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90F471-3972-4120-B8B3-0237DE626C3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86D3D0-75D8-5010-320E-FCD427480DB5}"/>
              </a:ext>
            </a:extLst>
          </p:cNvPr>
          <p:cNvSpPr txBox="1"/>
          <p:nvPr/>
        </p:nvSpPr>
        <p:spPr>
          <a:xfrm flipH="1">
            <a:off x="260271" y="3449782"/>
            <a:ext cx="303745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Alexander </a:t>
            </a:r>
          </a:p>
          <a:p>
            <a:pPr algn="ctr">
              <a:defRPr/>
            </a:pPr>
            <a:r>
              <a:rPr lang="en-US" sz="2400" b="1" dirty="0">
                <a:solidFill>
                  <a:srgbClr val="FFFFFF"/>
                </a:solidFill>
                <a:latin typeface="Graphik"/>
              </a:rPr>
              <a:t>Truby-Arena</a:t>
            </a:r>
          </a:p>
          <a:p>
            <a:pPr algn="ctr">
              <a:defRPr/>
            </a:pPr>
            <a:endParaRPr lang="en-US" sz="2400" b="1" dirty="0">
              <a:solidFill>
                <a:srgbClr val="FFFFFF"/>
              </a:solidFill>
              <a:latin typeface="Graphik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Data Engineer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Tampa ATC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rPr>
              <a:t>140 Fountain Pkwy N, St. Petersburg, FL 33716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1" dirty="0">
              <a:solidFill>
                <a:srgbClr val="FFFFFF"/>
              </a:solidFill>
              <a:latin typeface="Graphik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latin typeface="Graph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2400" b="1" dirty="0">
              <a:latin typeface="Graphik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9E0AF86-B5AD-AA8E-CFC1-7A2C0620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96" y="795805"/>
            <a:ext cx="1589601" cy="233733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9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4">
            <a:extLst>
              <a:ext uri="{FF2B5EF4-FFF2-40B4-BE49-F238E27FC236}">
                <a16:creationId xmlns:a16="http://schemas.microsoft.com/office/drawing/2014/main" id="{CF3AEAF4-ACFD-4942-98F0-B95DF3C2687B}"/>
              </a:ext>
            </a:extLst>
          </p:cNvPr>
          <p:cNvSpPr txBox="1">
            <a:spLocks/>
          </p:cNvSpPr>
          <p:nvPr/>
        </p:nvSpPr>
        <p:spPr>
          <a:xfrm>
            <a:off x="308097" y="189151"/>
            <a:ext cx="8846328" cy="895744"/>
          </a:xfrm>
          <a:prstGeom prst="rect">
            <a:avLst/>
          </a:prstGeom>
          <a:ln>
            <a:noFill/>
          </a:ln>
        </p:spPr>
        <p:txBody>
          <a:bodyPr vert="horz" lIns="0" tIns="0" rIns="130101" bIns="0" rtlCol="0" anchor="t" anchorCtr="0">
            <a:noAutofit/>
          </a:bodyPr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i="0" kern="1200" cap="all" spc="-133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>
              <a:defRPr/>
            </a:pPr>
            <a:br>
              <a:rPr lang="en-IE" sz="4000" b="0" i="0" u="none" strike="noStrike" kern="1200" cap="all" spc="-133" normalizeH="0" baseline="0" noProof="0" dirty="0">
                <a:ln>
                  <a:noFill/>
                </a:ln>
                <a:effectLst/>
                <a:uLnTx/>
                <a:uFillTx/>
                <a:latin typeface="Arial Black" charset="0"/>
              </a:rPr>
            </a:br>
            <a:r>
              <a:rPr lang="en-IE" sz="2800" b="0" i="0" u="none" strike="noStrike" kern="1200" cap="all" spc="-13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/>
              </a:rPr>
              <a:t>Alexander Truby-Arena</a:t>
            </a:r>
            <a:endParaRPr kumimoji="0" lang="en-US" sz="3200" b="0" i="0" u="none" strike="noStrike" kern="1200" cap="all" spc="-13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C5F84C-7D09-4265-8AD2-4B6F2AA23D7A}"/>
              </a:ext>
            </a:extLst>
          </p:cNvPr>
          <p:cNvCxnSpPr>
            <a:cxnSpLocks/>
          </p:cNvCxnSpPr>
          <p:nvPr/>
        </p:nvCxnSpPr>
        <p:spPr>
          <a:xfrm flipH="1">
            <a:off x="3741378" y="1471822"/>
            <a:ext cx="20963" cy="521208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  <p:sp>
        <p:nvSpPr>
          <p:cNvPr id="38" name="Title 4">
            <a:extLst>
              <a:ext uri="{FF2B5EF4-FFF2-40B4-BE49-F238E27FC236}">
                <a16:creationId xmlns:a16="http://schemas.microsoft.com/office/drawing/2014/main" id="{E20FD873-7738-46B0-98BF-DDC1E7F5EC46}"/>
              </a:ext>
            </a:extLst>
          </p:cNvPr>
          <p:cNvSpPr txBox="1">
            <a:spLocks/>
          </p:cNvSpPr>
          <p:nvPr/>
        </p:nvSpPr>
        <p:spPr>
          <a:xfrm>
            <a:off x="329720" y="1157977"/>
            <a:ext cx="11178004" cy="214637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>
            <a:lvl1pPr algn="l" defTabSz="1734634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200" b="0" i="0" kern="1200" cap="all" spc="-133" baseline="0">
                <a:solidFill>
                  <a:schemeClr val="tx1"/>
                </a:solidFill>
                <a:latin typeface="Arial Black" charset="0"/>
                <a:ea typeface="Arial Black" charset="0"/>
                <a:cs typeface="Arial Black" charset="0"/>
              </a:defRPr>
            </a:lvl1pPr>
          </a:lstStyle>
          <a:p>
            <a:pPr marL="0" marR="0" lvl="0" indent="0" algn="l" defTabSz="1734634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600" b="0" i="0" u="none" strike="noStrike" kern="1200" cap="all" spc="-133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charset="0"/>
              </a:rPr>
              <a:t>Data engineer</a:t>
            </a:r>
            <a:endParaRPr kumimoji="0" lang="en-US" sz="1600" b="0" i="0" u="none" strike="noStrike" kern="1200" cap="all" spc="-133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E7EC88D-ACF8-A543-BED2-C05599087208}"/>
              </a:ext>
            </a:extLst>
          </p:cNvPr>
          <p:cNvGrpSpPr/>
          <p:nvPr/>
        </p:nvGrpSpPr>
        <p:grpSpPr>
          <a:xfrm>
            <a:off x="277588" y="5842486"/>
            <a:ext cx="3307679" cy="660271"/>
            <a:chOff x="292934" y="2428156"/>
            <a:chExt cx="3307679" cy="7262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B0C144-FB1F-6F4B-94F7-1B0467775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13" y="2428156"/>
              <a:ext cx="3246400" cy="331709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CONTACT INFORMATION</a:t>
              </a:r>
            </a:p>
          </p:txBody>
        </p:sp>
        <p:sp>
          <p:nvSpPr>
            <p:cNvPr id="48" name="TextBox 19">
              <a:extLst>
                <a:ext uri="{FF2B5EF4-FFF2-40B4-BE49-F238E27FC236}">
                  <a16:creationId xmlns:a16="http://schemas.microsoft.com/office/drawing/2014/main" id="{30ABBFF0-82F2-4E48-9E3C-ED142F3CAC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34" y="2714333"/>
              <a:ext cx="3276100" cy="440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b="1" dirty="0">
                  <a:solidFill>
                    <a:srgbClr val="000000"/>
                  </a:solidFill>
                  <a:latin typeface="Arial Black" panose="020B0A04020102020204"/>
                </a:rPr>
                <a:t>Office Location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Tampa ATC</a:t>
              </a:r>
            </a:p>
            <a:p>
              <a:pPr lvl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b="1" dirty="0">
                  <a:solidFill>
                    <a:srgbClr val="000000"/>
                  </a:solidFill>
                  <a:latin typeface="Arial Black" panose="020B0A04020102020204"/>
                </a:rPr>
                <a:t>Email</a:t>
              </a:r>
              <a:r>
                <a:rPr lang="en-US" altLang="en-US" sz="1000" b="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alexander.arena@accenture.com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8BC043-D062-8B48-A79B-47EAFA5CF046}"/>
              </a:ext>
            </a:extLst>
          </p:cNvPr>
          <p:cNvGrpSpPr/>
          <p:nvPr/>
        </p:nvGrpSpPr>
        <p:grpSpPr>
          <a:xfrm>
            <a:off x="280717" y="2983145"/>
            <a:ext cx="3396164" cy="3053938"/>
            <a:chOff x="189314" y="2285763"/>
            <a:chExt cx="4398430" cy="386824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B840BA3-C3EA-554C-A840-E48C94146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774" y="2285763"/>
              <a:ext cx="3320924" cy="331464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BACKGROUND</a:t>
              </a:r>
            </a:p>
          </p:txBody>
        </p:sp>
        <p:sp>
          <p:nvSpPr>
            <p:cNvPr id="51" name="TextBox 19">
              <a:extLst>
                <a:ext uri="{FF2B5EF4-FFF2-40B4-BE49-F238E27FC236}">
                  <a16:creationId xmlns:a16="http://schemas.microsoft.com/office/drawing/2014/main" id="{13F39380-07C9-1C4F-AE40-F89AA72B3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14" y="2528472"/>
              <a:ext cx="4398430" cy="36255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None/>
              </a:pPr>
              <a:r>
                <a:rPr lang="en-US" sz="1100" b="1" dirty="0"/>
                <a:t>Interests:</a:t>
              </a:r>
              <a:r>
                <a:rPr lang="en-US" sz="1100" dirty="0"/>
                <a:t> </a:t>
              </a:r>
              <a:r>
                <a:rPr lang="en-US" sz="900" dirty="0"/>
                <a:t>Data Engineering, AI, Cyber Security, Quantum Computing, Post-Quantum Encryption</a:t>
              </a:r>
            </a:p>
            <a:p>
              <a:pPr>
                <a:buNone/>
              </a:pPr>
              <a:r>
                <a:rPr lang="en-US" sz="900" dirty="0"/>
                <a:t>I have a strong interest in emerging technologies, especially Data Engineering, supported by self-driven learning in AI, Cyber Security, and Quantum Computing through personal study, hands-on practice, and academic exploration.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dirty="0"/>
                <a:t>Studying cybersecurity principles and encryption methods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900" dirty="0"/>
                <a:t>Researching quantum algorithms and post-quantum cryptography</a:t>
              </a:r>
            </a:p>
            <a:p>
              <a:pPr>
                <a:buNone/>
              </a:pPr>
              <a:br>
                <a:rPr lang="en-US" sz="1050" dirty="0"/>
              </a:br>
              <a:r>
                <a:rPr lang="en-US" sz="900" i="1" dirty="0"/>
                <a:t>"A tech-driven problem solver with a passion for secure, intelligent, and future-facing innovation.“</a:t>
              </a:r>
              <a:endParaRPr lang="en-US" sz="900" dirty="0"/>
            </a:p>
            <a:p>
              <a:pPr>
                <a:buNone/>
              </a:pPr>
              <a:endPara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Education/Bootcamp:</a:t>
              </a: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Per Scholas Data Engineering Bootcamp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09820F-7CDF-3046-A220-FE81854E07A2}"/>
              </a:ext>
            </a:extLst>
          </p:cNvPr>
          <p:cNvGrpSpPr/>
          <p:nvPr/>
        </p:nvGrpSpPr>
        <p:grpSpPr>
          <a:xfrm>
            <a:off x="277588" y="1376303"/>
            <a:ext cx="3639504" cy="1613777"/>
            <a:chOff x="277588" y="1646609"/>
            <a:chExt cx="3639504" cy="1613777"/>
          </a:xfrm>
        </p:grpSpPr>
        <p:sp>
          <p:nvSpPr>
            <p:cNvPr id="53" name="TextBox 19">
              <a:extLst>
                <a:ext uri="{FF2B5EF4-FFF2-40B4-BE49-F238E27FC236}">
                  <a16:creationId xmlns:a16="http://schemas.microsoft.com/office/drawing/2014/main" id="{EC3EA63A-9FC7-4641-83BF-9CCC5013C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588" y="1936947"/>
              <a:ext cx="3578226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Computer Competencies:</a:t>
              </a:r>
              <a:endParaRPr kumimoji="0" lang="en-US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Excel, PowerPoint, Word,  MySQL, Python, </a:t>
              </a:r>
              <a:r>
                <a:rPr kumimoji="0" lang="en-US" alt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VSCode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Certifications</a:t>
              </a: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</a:rPr>
                <a:t>: 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000" dirty="0">
                  <a:solidFill>
                    <a:srgbClr val="000000"/>
                  </a:solidFill>
                  <a:latin typeface="Arial" panose="020B0604020202020204"/>
                </a:rPr>
                <a:t>EXAMPLE CERTS</a:t>
              </a: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Black" panose="020B0A04020102020204"/>
                </a:rPr>
                <a:t>Industries:</a:t>
              </a:r>
              <a:endParaRPr lang="en-US" altLang="en-US" sz="1000" b="1" dirty="0">
                <a:solidFill>
                  <a:srgbClr val="000000"/>
                </a:solidFill>
                <a:latin typeface="Arial Black"/>
                <a:cs typeface="Arial"/>
              </a:endParaRPr>
            </a:p>
            <a:p>
              <a:pPr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</a:rPr>
                <a:t>Development, Technology, Electronics</a:t>
              </a:r>
              <a:endParaRPr lang="en-US" altLang="en-US" sz="1000" dirty="0">
                <a:cs typeface="Arial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D42AD2F-0737-2246-9232-61B3BEA7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866" y="1646609"/>
              <a:ext cx="3578226" cy="301553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 lIns="0" rIns="0"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RELEVANT SKILLS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7478E52-5F99-864E-9039-E22DC6ED6D55}"/>
              </a:ext>
            </a:extLst>
          </p:cNvPr>
          <p:cNvGrpSpPr/>
          <p:nvPr/>
        </p:nvGrpSpPr>
        <p:grpSpPr>
          <a:xfrm>
            <a:off x="3826838" y="1388234"/>
            <a:ext cx="8298322" cy="5130082"/>
            <a:chOff x="3715247" y="1529167"/>
            <a:chExt cx="8298322" cy="513008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E75FD2C-F9C8-134B-A32E-E8236D53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5247" y="1529167"/>
              <a:ext cx="7195184" cy="287337"/>
            </a:xfrm>
            <a:prstGeom prst="rect">
              <a:avLst/>
            </a:prstGeom>
            <a:noFill/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marL="176213" marR="0" lvl="0" indent="-176213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E200"/>
                  </a:solidFill>
                  <a:effectLst/>
                  <a:uLnTx/>
                  <a:uFillTx/>
                  <a:latin typeface="Arial Black" panose="020B0A04020102020204"/>
                  <a:ea typeface="+mn-ea"/>
                  <a:cs typeface="Arial" charset="0"/>
                </a:rPr>
                <a:t>RELEVANT EXPERIENCE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EB0A12CF-00BB-C24C-86DE-695F213A9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059" y="5274254"/>
              <a:ext cx="816451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2075" indent="-920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marL="0" lvl="0" indent="0" eaLnBrk="1" hangingPunct="1"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Arial Black" panose="020B0A04020102020204"/>
                </a:rPr>
                <a:t>&lt;Electronics Maintenance, Marine Corps&gt;</a:t>
              </a:r>
            </a:p>
            <a:p>
              <a:pPr marL="0" lvl="0" indent="0" eaLnBrk="1" hangingPunct="1"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Arial Black" panose="020B0A04020102020204"/>
                </a:rPr>
                <a:t>&lt;7/22/2013&gt; - &lt;7/21/2018&gt;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Responsibilities: </a:t>
              </a:r>
              <a:r>
                <a:rPr lang="en-US" sz="1050" dirty="0"/>
                <a:t>Performed serialized asset tracking and inventory control for electronic equipment, Repaired and maintained systems including computers, printers, and radios to support mission readiness, ensured operational efficiency and accountability in high-demand, secure environments.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Contributions: </a:t>
              </a:r>
              <a:r>
                <a:rPr lang="en-US" sz="1050" dirty="0"/>
                <a:t>Diagnosed and troubleshot malfunctioning electronics under time-sensitive conditions, led and supervised a team of Marines to complete mission-critical repairs, maintained professionalism, order, and discipline while interacting with high-ranking officers under pressure.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  <p:sp>
          <p:nvSpPr>
            <p:cNvPr id="64" name="TextBox 21">
              <a:extLst>
                <a:ext uri="{FF2B5EF4-FFF2-40B4-BE49-F238E27FC236}">
                  <a16:creationId xmlns:a16="http://schemas.microsoft.com/office/drawing/2014/main" id="{F7A33C39-1637-DE47-BE4D-529B30EA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9059" y="1850814"/>
              <a:ext cx="8164510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92075" indent="-92075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lvl="0"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Arial Black" panose="020B0A04020102020204"/>
                </a:rPr>
                <a:t>&lt;Capstone, Per Scholas&gt;</a:t>
              </a:r>
            </a:p>
            <a:p>
              <a:pPr lvl="0">
                <a:defRPr/>
              </a:pPr>
              <a:r>
                <a:rPr lang="en-US" sz="1050" b="1" dirty="0">
                  <a:solidFill>
                    <a:srgbClr val="000000"/>
                  </a:solidFill>
                  <a:latin typeface="Arial Black" panose="020B0A04020102020204"/>
                </a:rPr>
                <a:t>&lt;5/12/2025&gt; - &lt;6/6/2025&gt;</a:t>
              </a:r>
              <a:endParaRPr lang="en-US" sz="1050" dirty="0">
                <a:solidFill>
                  <a:srgbClr val="000000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Responsibilities: </a:t>
              </a:r>
              <a:r>
                <a:rPr lang="en-US" sz="1050" dirty="0">
                  <a:solidFill>
                    <a:srgbClr val="000000"/>
                  </a:solidFill>
                </a:rPr>
                <a:t>Create a data pipeline using python as well as a command line interface to easy access the data, then give a detailed presentation on each step of the process.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  <a:defRPr/>
              </a:pPr>
              <a:r>
                <a:rPr lang="en-US" sz="1050" b="1" dirty="0">
                  <a:solidFill>
                    <a:srgbClr val="000000"/>
                  </a:solidFill>
                </a:rPr>
                <a:t>Contributions:</a:t>
              </a:r>
              <a:r>
                <a:rPr lang="en-US" sz="1050" dirty="0">
                  <a:solidFill>
                    <a:srgbClr val="000000"/>
                  </a:solidFill>
                </a:rPr>
                <a:t> Created the code, researching best practices, develop a PowerPoint presentation, deliver the presentation in an easily understandable and engaging format.</a:t>
              </a:r>
              <a:endParaRPr lang="en-US" sz="1050" b="1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7" name="Picture 25" descr="Picture 25">
            <a:extLst>
              <a:ext uri="{FF2B5EF4-FFF2-40B4-BE49-F238E27FC236}">
                <a16:creationId xmlns:a16="http://schemas.microsoft.com/office/drawing/2014/main" id="{EC26C1A9-8F47-1E4F-A946-9C87CEB5F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613012"/>
            <a:ext cx="7478597" cy="111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Picture 25" descr="Picture 25">
            <a:extLst>
              <a:ext uri="{FF2B5EF4-FFF2-40B4-BE49-F238E27FC236}">
                <a16:creationId xmlns:a16="http://schemas.microsoft.com/office/drawing/2014/main" id="{ABF70973-AED2-684E-892A-CAF162432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765412"/>
            <a:ext cx="7478597" cy="1116017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1C8845-9D2E-8043-83B3-A7825B113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074" y="223477"/>
            <a:ext cx="3174944" cy="47435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3B842BD-6B01-46E6-BD3D-39A363A0826E}"/>
              </a:ext>
            </a:extLst>
          </p:cNvPr>
          <p:cNvCxnSpPr/>
          <p:nvPr/>
        </p:nvCxnSpPr>
        <p:spPr>
          <a:xfrm flipV="1">
            <a:off x="4018788" y="4807756"/>
            <a:ext cx="7498080" cy="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ABA2FA-8ECB-0F03-B259-D42B8E86ED67}"/>
              </a:ext>
            </a:extLst>
          </p:cNvPr>
          <p:cNvSpPr txBox="1"/>
          <p:nvPr/>
        </p:nvSpPr>
        <p:spPr>
          <a:xfrm>
            <a:off x="3950034" y="3326740"/>
            <a:ext cx="76355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050" b="1" dirty="0">
                <a:solidFill>
                  <a:srgbClr val="000000"/>
                </a:solidFill>
                <a:latin typeface="Arial Black" panose="020B0A04020102020204" pitchFamily="34" charset="0"/>
              </a:rPr>
              <a:t>&lt;Data Engineering Bootcamp, PeopleShores&gt;</a:t>
            </a:r>
          </a:p>
          <a:p>
            <a:pPr lvl="0">
              <a:defRPr/>
            </a:pPr>
            <a:r>
              <a:rPr lang="en-US" sz="1050" b="1" dirty="0">
                <a:solidFill>
                  <a:srgbClr val="000000"/>
                </a:solidFill>
                <a:latin typeface="Arial Black" panose="020B0A04020102020204"/>
                <a:cs typeface="Arial" charset="0"/>
              </a:rPr>
              <a:t>&lt;5/3/2025&gt; - &lt;6/9/2025&gt;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05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Responsibilities: </a:t>
            </a:r>
            <a:r>
              <a:rPr lang="en-US" sz="1050" dirty="0"/>
              <a:t>Learn and apply core data engineering concepts in a fast-paced environment, build working programs using Python, complete hands-on labs and assessments with a passing grade, demonstrate professionalism through punctuality and active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Contributions: </a:t>
            </a:r>
            <a:r>
              <a:rPr lang="en-US" sz="1050" dirty="0"/>
              <a:t>Developed data pipelines and ETL workflows using Python and SQL, collaborated with peers to solve real-world data problems, applied concepts of data wrangling, API integration, and cloud services (i.e., AWS) </a:t>
            </a: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A891E4-E261-4620-B99B-A378B2FD7FBD}"/>
              </a:ext>
            </a:extLst>
          </p:cNvPr>
          <p:cNvCxnSpPr/>
          <p:nvPr/>
        </p:nvCxnSpPr>
        <p:spPr>
          <a:xfrm flipV="1">
            <a:off x="4018788" y="3129219"/>
            <a:ext cx="7498080" cy="0"/>
          </a:xfrm>
          <a:prstGeom prst="line">
            <a:avLst/>
          </a:prstGeom>
          <a:noFill/>
          <a:ln w="9525" cap="flat" cmpd="sng" algn="ctr">
            <a:solidFill>
              <a:srgbClr val="00E200"/>
            </a:solidFill>
            <a:prstDash val="lgDash"/>
          </a:ln>
          <a:effectLst/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28EA9C8E-48C8-0032-7EC9-7D1A11B08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working programs using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46447"/>
      </p:ext>
    </p:extLst>
  </p:cSld>
  <p:clrMapOvr>
    <a:masterClrMapping/>
  </p:clrMapOvr>
</p:sld>
</file>

<file path=ppt/theme/theme1.xml><?xml version="1.0" encoding="utf-8"?>
<a:theme xmlns:a="http://schemas.openxmlformats.org/drawingml/2006/main" name="1_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AAAE6A5-A320-45BD-B396-08B8A6FB0380}" vid="{34FCC4C4-B9AB-4F6A-9DFC-C46F8F738C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8F7B833237E40B105A289C0A09EB2" ma:contentTypeVersion="14" ma:contentTypeDescription="Create a new document." ma:contentTypeScope="" ma:versionID="cf786a57d0156136aa81194f9b1606a2">
  <xsd:schema xmlns:xsd="http://www.w3.org/2001/XMLSchema" xmlns:xs="http://www.w3.org/2001/XMLSchema" xmlns:p="http://schemas.microsoft.com/office/2006/metadata/properties" xmlns:ns2="83af0743-f2bc-4ab1-aef0-88a769d2348e" xmlns:ns3="1de1327a-b427-4d44-952a-468d24166fa7" targetNamespace="http://schemas.microsoft.com/office/2006/metadata/properties" ma:root="true" ma:fieldsID="14eba61de09d5cd2cdfe8009f9c300be" ns2:_="" ns3:_="">
    <xsd:import namespace="83af0743-f2bc-4ab1-aef0-88a769d2348e"/>
    <xsd:import namespace="1de1327a-b427-4d44-952a-468d24166f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af0743-f2bc-4ab1-aef0-88a769d234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1327a-b427-4d44-952a-468d24166fa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5d28e99-ccb4-48a0-a175-d47d0d5de1f0}" ma:internalName="TaxCatchAll" ma:showField="CatchAllData" ma:web="1de1327a-b427-4d44-952a-468d24166f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af0743-f2bc-4ab1-aef0-88a769d2348e">
      <Terms xmlns="http://schemas.microsoft.com/office/infopath/2007/PartnerControls"/>
    </lcf76f155ced4ddcb4097134ff3c332f>
    <TaxCatchAll xmlns="1de1327a-b427-4d44-952a-468d24166fa7" xsi:nil="true"/>
  </documentManagement>
</p:properties>
</file>

<file path=customXml/itemProps1.xml><?xml version="1.0" encoding="utf-8"?>
<ds:datastoreItem xmlns:ds="http://schemas.openxmlformats.org/officeDocument/2006/customXml" ds:itemID="{D68894D2-071B-40EA-B165-1805BF5E72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af0743-f2bc-4ab1-aef0-88a769d2348e"/>
    <ds:schemaRef ds:uri="1de1327a-b427-4d44-952a-468d24166f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36F062-4821-4FB5-ACD0-5F1116DACF7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826331-F4AA-4708-ABCF-6A30F4A432C5}">
  <ds:schemaRefs>
    <ds:schemaRef ds:uri="http://purl.org/dc/elements/1.1/"/>
    <ds:schemaRef ds:uri="http://schemas.microsoft.com/office/infopath/2007/PartnerControls"/>
    <ds:schemaRef ds:uri="http://purl.org/dc/dcmitype/"/>
    <ds:schemaRef ds:uri="http://purl.org/dc/terms/"/>
    <ds:schemaRef ds:uri="83af0743-f2bc-4ab1-aef0-88a769d2348e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1de1327a-b427-4d44-952a-468d24166fa7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685</Words>
  <Application>Microsoft Office PowerPoint</Application>
  <PresentationFormat>Widescreen</PresentationFormat>
  <Paragraphs>70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Aptos</vt:lpstr>
      <vt:lpstr>Arial</vt:lpstr>
      <vt:lpstr>Arial Black</vt:lpstr>
      <vt:lpstr>Calibri</vt:lpstr>
      <vt:lpstr>Graphik</vt:lpstr>
      <vt:lpstr>GT Sectra Fine</vt:lpstr>
      <vt:lpstr>GT Sectra Fine Rg</vt:lpstr>
      <vt:lpstr>System Font</vt:lpstr>
      <vt:lpstr>1_Accenture 2020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McFarlane, Alexus</dc:creator>
  <cp:lastModifiedBy>Alexander Arena</cp:lastModifiedBy>
  <cp:revision>99</cp:revision>
  <dcterms:created xsi:type="dcterms:W3CDTF">2024-08-19T15:31:25Z</dcterms:created>
  <dcterms:modified xsi:type="dcterms:W3CDTF">2025-05-30T19:21:58Z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0x0101001688F7B833237E40B105A289C0A09EB2</vt:lpwstr>
  </property>
  <property fmtid="{D5CDD505-2E9C-101B-9397-08002B2CF9AE}" pid="3" name="MediaServiceImageTags">
    <vt:lpwstr/>
  </property>
</Properties>
</file>