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2" r:id="rId2"/>
  </p:sldMasterIdLst>
  <p:notesMasterIdLst>
    <p:notesMasterId r:id="rId31"/>
  </p:notesMasterIdLst>
  <p:handoutMasterIdLst>
    <p:handoutMasterId r:id="rId32"/>
  </p:handoutMasterIdLst>
  <p:sldIdLst>
    <p:sldId id="298" r:id="rId3"/>
    <p:sldId id="345" r:id="rId4"/>
    <p:sldId id="346" r:id="rId5"/>
    <p:sldId id="347" r:id="rId6"/>
    <p:sldId id="349" r:id="rId7"/>
    <p:sldId id="348" r:id="rId8"/>
    <p:sldId id="351" r:id="rId9"/>
    <p:sldId id="350" r:id="rId10"/>
    <p:sldId id="352" r:id="rId11"/>
    <p:sldId id="353" r:id="rId12"/>
    <p:sldId id="354" r:id="rId13"/>
    <p:sldId id="369" r:id="rId14"/>
    <p:sldId id="370" r:id="rId15"/>
    <p:sldId id="355" r:id="rId16"/>
    <p:sldId id="357" r:id="rId17"/>
    <p:sldId id="372" r:id="rId18"/>
    <p:sldId id="371" r:id="rId19"/>
    <p:sldId id="356" r:id="rId20"/>
    <p:sldId id="358" r:id="rId21"/>
    <p:sldId id="359" r:id="rId22"/>
    <p:sldId id="360" r:id="rId23"/>
    <p:sldId id="361" r:id="rId24"/>
    <p:sldId id="363" r:id="rId25"/>
    <p:sldId id="364" r:id="rId26"/>
    <p:sldId id="362" r:id="rId27"/>
    <p:sldId id="365" r:id="rId28"/>
    <p:sldId id="367" r:id="rId29"/>
    <p:sldId id="368" r:id="rId30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72BB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8532" autoAdjust="0"/>
  </p:normalViewPr>
  <p:slideViewPr>
    <p:cSldViewPr>
      <p:cViewPr varScale="1">
        <p:scale>
          <a:sx n="73" d="100"/>
          <a:sy n="73" d="100"/>
        </p:scale>
        <p:origin x="13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6C9F3B-B078-4FA5-82FA-53255D95EE30}" type="datetimeFigureOut">
              <a:rPr lang="ru-RU"/>
              <a:pPr>
                <a:defRPr/>
              </a:pPr>
              <a:t>03.02.2019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755FB5-455B-4F19-BAC0-2308340E97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AC0095-9EF8-4BA3-9689-1CEA51CFAE71}" type="datetimeFigureOut">
              <a:rPr lang="ru-RU"/>
              <a:pPr>
                <a:defRPr/>
              </a:pPr>
              <a:t>03.02.2019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9C70C2-9878-4213-A4FF-15EBECD19F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4706-BA4B-4697-96C7-E20F0C06B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29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FF8E-838B-4EF3-B940-71216094E2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53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1C78-6B59-449C-BB7C-DA14347079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31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77EC-CE9A-43F4-8624-1B879FDBD6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57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A6DE3-3E92-4440-8B6C-565B59D727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670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EF5F-A713-4033-B223-B15EAEB1C7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72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591E-7F43-4889-AAC4-6E5E12A7B1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74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ABC2-B09A-4064-BE8B-68E42C38B6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01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2135-23ED-4C86-8771-954D477836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88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0E438-97CA-4E17-959B-4462EA8617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2781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96FC-DEA9-42CC-ABF2-D4ACF52605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0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>
                <a:gd name="T0" fmla="*/ 0 w 111"/>
                <a:gd name="T1" fmla="*/ 0 h 146"/>
                <a:gd name="T2" fmla="*/ 28 w 111"/>
                <a:gd name="T3" fmla="*/ 0 h 146"/>
                <a:gd name="T4" fmla="*/ 28 w 111"/>
                <a:gd name="T5" fmla="*/ 59 h 146"/>
                <a:gd name="T6" fmla="*/ 83 w 111"/>
                <a:gd name="T7" fmla="*/ 59 h 146"/>
                <a:gd name="T8" fmla="*/ 83 w 111"/>
                <a:gd name="T9" fmla="*/ 0 h 146"/>
                <a:gd name="T10" fmla="*/ 109 w 111"/>
                <a:gd name="T11" fmla="*/ 0 h 146"/>
                <a:gd name="T12" fmla="*/ 111 w 111"/>
                <a:gd name="T13" fmla="*/ 146 h 146"/>
                <a:gd name="T14" fmla="*/ 83 w 111"/>
                <a:gd name="T15" fmla="*/ 146 h 146"/>
                <a:gd name="T16" fmla="*/ 83 w 111"/>
                <a:gd name="T17" fmla="*/ 84 h 146"/>
                <a:gd name="T18" fmla="*/ 28 w 111"/>
                <a:gd name="T19" fmla="*/ 84 h 146"/>
                <a:gd name="T20" fmla="*/ 28 w 111"/>
                <a:gd name="T21" fmla="*/ 146 h 146"/>
                <a:gd name="T22" fmla="*/ 0 w 111"/>
                <a:gd name="T23" fmla="*/ 146 h 146"/>
                <a:gd name="T24" fmla="*/ 0 w 111"/>
                <a:gd name="T25" fmla="*/ 0 h 146"/>
                <a:gd name="T26" fmla="*/ 0 w 111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>
                <a:gd name="T0" fmla="*/ 28 w 122"/>
                <a:gd name="T1" fmla="*/ 0 h 146"/>
                <a:gd name="T2" fmla="*/ 28 w 122"/>
                <a:gd name="T3" fmla="*/ 102 h 146"/>
                <a:gd name="T4" fmla="*/ 99 w 122"/>
                <a:gd name="T5" fmla="*/ 0 h 146"/>
                <a:gd name="T6" fmla="*/ 124 w 122"/>
                <a:gd name="T7" fmla="*/ 0 h 146"/>
                <a:gd name="T8" fmla="*/ 126 w 122"/>
                <a:gd name="T9" fmla="*/ 146 h 146"/>
                <a:gd name="T10" fmla="*/ 99 w 122"/>
                <a:gd name="T11" fmla="*/ 146 h 146"/>
                <a:gd name="T12" fmla="*/ 99 w 122"/>
                <a:gd name="T13" fmla="*/ 43 h 146"/>
                <a:gd name="T14" fmla="*/ 28 w 122"/>
                <a:gd name="T15" fmla="*/ 146 h 146"/>
                <a:gd name="T16" fmla="*/ 0 w 122"/>
                <a:gd name="T17" fmla="*/ 146 h 146"/>
                <a:gd name="T18" fmla="*/ 0 w 122"/>
                <a:gd name="T19" fmla="*/ 0 h 146"/>
                <a:gd name="T20" fmla="*/ 28 w 122"/>
                <a:gd name="T21" fmla="*/ 0 h 146"/>
                <a:gd name="T22" fmla="*/ 28 w 122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>
                <a:gd name="T0" fmla="*/ 107 w 178"/>
                <a:gd name="T1" fmla="*/ 0 h 146"/>
                <a:gd name="T2" fmla="*/ 107 w 178"/>
                <a:gd name="T3" fmla="*/ 63 h 146"/>
                <a:gd name="T4" fmla="*/ 150 w 178"/>
                <a:gd name="T5" fmla="*/ 0 h 146"/>
                <a:gd name="T6" fmla="*/ 182 w 178"/>
                <a:gd name="T7" fmla="*/ 0 h 146"/>
                <a:gd name="T8" fmla="*/ 131 w 178"/>
                <a:gd name="T9" fmla="*/ 71 h 146"/>
                <a:gd name="T10" fmla="*/ 182 w 178"/>
                <a:gd name="T11" fmla="*/ 146 h 146"/>
                <a:gd name="T12" fmla="*/ 150 w 178"/>
                <a:gd name="T13" fmla="*/ 146 h 146"/>
                <a:gd name="T14" fmla="*/ 107 w 178"/>
                <a:gd name="T15" fmla="*/ 83 h 146"/>
                <a:gd name="T16" fmla="*/ 107 w 178"/>
                <a:gd name="T17" fmla="*/ 146 h 146"/>
                <a:gd name="T18" fmla="*/ 75 w 178"/>
                <a:gd name="T19" fmla="*/ 146 h 146"/>
                <a:gd name="T20" fmla="*/ 75 w 178"/>
                <a:gd name="T21" fmla="*/ 83 h 146"/>
                <a:gd name="T22" fmla="*/ 32 w 178"/>
                <a:gd name="T23" fmla="*/ 146 h 146"/>
                <a:gd name="T24" fmla="*/ 0 w 178"/>
                <a:gd name="T25" fmla="*/ 146 h 146"/>
                <a:gd name="T26" fmla="*/ 52 w 178"/>
                <a:gd name="T27" fmla="*/ 71 h 146"/>
                <a:gd name="T28" fmla="*/ 0 w 178"/>
                <a:gd name="T29" fmla="*/ 0 h 146"/>
                <a:gd name="T30" fmla="*/ 32 w 178"/>
                <a:gd name="T31" fmla="*/ 0 h 146"/>
                <a:gd name="T32" fmla="*/ 75 w 178"/>
                <a:gd name="T33" fmla="*/ 63 h 146"/>
                <a:gd name="T34" fmla="*/ 75 w 178"/>
                <a:gd name="T35" fmla="*/ 0 h 146"/>
                <a:gd name="T36" fmla="*/ 107 w 178"/>
                <a:gd name="T37" fmla="*/ 0 h 146"/>
                <a:gd name="T38" fmla="*/ 107 w 178"/>
                <a:gd name="T39" fmla="*/ 0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5 h 146"/>
                <a:gd name="T6" fmla="*/ 24 w 79"/>
                <a:gd name="T7" fmla="*/ 25 h 146"/>
                <a:gd name="T8" fmla="*/ 24 w 79"/>
                <a:gd name="T9" fmla="*/ 59 h 146"/>
                <a:gd name="T10" fmla="*/ 69 w 79"/>
                <a:gd name="T11" fmla="*/ 59 h 146"/>
                <a:gd name="T12" fmla="*/ 69 w 79"/>
                <a:gd name="T13" fmla="*/ 86 h 146"/>
                <a:gd name="T14" fmla="*/ 24 w 79"/>
                <a:gd name="T15" fmla="*/ 86 h 146"/>
                <a:gd name="T16" fmla="*/ 24 w 79"/>
                <a:gd name="T17" fmla="*/ 120 h 146"/>
                <a:gd name="T18" fmla="*/ 71 w 79"/>
                <a:gd name="T19" fmla="*/ 120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5 h 146"/>
                <a:gd name="T6" fmla="*/ 32 w 75"/>
                <a:gd name="T7" fmla="*/ 25 h 146"/>
                <a:gd name="T8" fmla="*/ 32 w 75"/>
                <a:gd name="T9" fmla="*/ 146 h 146"/>
                <a:gd name="T10" fmla="*/ 0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>
                <a:gd name="T0" fmla="*/ 163 w 155"/>
                <a:gd name="T1" fmla="*/ 88 h 154"/>
                <a:gd name="T2" fmla="*/ 158 w 155"/>
                <a:gd name="T3" fmla="*/ 108 h 154"/>
                <a:gd name="T4" fmla="*/ 150 w 155"/>
                <a:gd name="T5" fmla="*/ 126 h 154"/>
                <a:gd name="T6" fmla="*/ 136 w 155"/>
                <a:gd name="T7" fmla="*/ 140 h 154"/>
                <a:gd name="T8" fmla="*/ 114 w 155"/>
                <a:gd name="T9" fmla="*/ 148 h 154"/>
                <a:gd name="T10" fmla="*/ 94 w 155"/>
                <a:gd name="T11" fmla="*/ 154 h 154"/>
                <a:gd name="T12" fmla="*/ 73 w 155"/>
                <a:gd name="T13" fmla="*/ 154 h 154"/>
                <a:gd name="T14" fmla="*/ 53 w 155"/>
                <a:gd name="T15" fmla="*/ 148 h 154"/>
                <a:gd name="T16" fmla="*/ 31 w 155"/>
                <a:gd name="T17" fmla="*/ 140 h 154"/>
                <a:gd name="T18" fmla="*/ 17 w 155"/>
                <a:gd name="T19" fmla="*/ 126 h 154"/>
                <a:gd name="T20" fmla="*/ 8 w 155"/>
                <a:gd name="T21" fmla="*/ 108 h 154"/>
                <a:gd name="T22" fmla="*/ 2 w 155"/>
                <a:gd name="T23" fmla="*/ 88 h 154"/>
                <a:gd name="T24" fmla="*/ 2 w 155"/>
                <a:gd name="T25" fmla="*/ 67 h 154"/>
                <a:gd name="T26" fmla="*/ 8 w 155"/>
                <a:gd name="T27" fmla="*/ 49 h 154"/>
                <a:gd name="T28" fmla="*/ 17 w 155"/>
                <a:gd name="T29" fmla="*/ 31 h 154"/>
                <a:gd name="T30" fmla="*/ 31 w 155"/>
                <a:gd name="T31" fmla="*/ 18 h 154"/>
                <a:gd name="T32" fmla="*/ 53 w 155"/>
                <a:gd name="T33" fmla="*/ 8 h 154"/>
                <a:gd name="T34" fmla="*/ 73 w 155"/>
                <a:gd name="T35" fmla="*/ 2 h 154"/>
                <a:gd name="T36" fmla="*/ 94 w 155"/>
                <a:gd name="T37" fmla="*/ 2 h 154"/>
                <a:gd name="T38" fmla="*/ 114 w 155"/>
                <a:gd name="T39" fmla="*/ 8 h 154"/>
                <a:gd name="T40" fmla="*/ 136 w 155"/>
                <a:gd name="T41" fmla="*/ 18 h 154"/>
                <a:gd name="T42" fmla="*/ 150 w 155"/>
                <a:gd name="T43" fmla="*/ 31 h 154"/>
                <a:gd name="T44" fmla="*/ 158 w 155"/>
                <a:gd name="T45" fmla="*/ 49 h 154"/>
                <a:gd name="T46" fmla="*/ 163 w 155"/>
                <a:gd name="T47" fmla="*/ 67 h 154"/>
                <a:gd name="T48" fmla="*/ 163 w 155"/>
                <a:gd name="T49" fmla="*/ 77 h 154"/>
                <a:gd name="T50" fmla="*/ 136 w 155"/>
                <a:gd name="T51" fmla="*/ 71 h 154"/>
                <a:gd name="T52" fmla="*/ 134 w 155"/>
                <a:gd name="T53" fmla="*/ 59 h 154"/>
                <a:gd name="T54" fmla="*/ 126 w 155"/>
                <a:gd name="T55" fmla="*/ 47 h 154"/>
                <a:gd name="T56" fmla="*/ 114 w 155"/>
                <a:gd name="T57" fmla="*/ 39 h 154"/>
                <a:gd name="T58" fmla="*/ 102 w 155"/>
                <a:gd name="T59" fmla="*/ 31 h 154"/>
                <a:gd name="T60" fmla="*/ 90 w 155"/>
                <a:gd name="T61" fmla="*/ 29 h 154"/>
                <a:gd name="T62" fmla="*/ 77 w 155"/>
                <a:gd name="T63" fmla="*/ 29 h 154"/>
                <a:gd name="T64" fmla="*/ 63 w 155"/>
                <a:gd name="T65" fmla="*/ 31 h 154"/>
                <a:gd name="T66" fmla="*/ 51 w 155"/>
                <a:gd name="T67" fmla="*/ 39 h 154"/>
                <a:gd name="T68" fmla="*/ 43 w 155"/>
                <a:gd name="T69" fmla="*/ 47 h 154"/>
                <a:gd name="T70" fmla="*/ 31 w 155"/>
                <a:gd name="T71" fmla="*/ 59 h 154"/>
                <a:gd name="T72" fmla="*/ 29 w 155"/>
                <a:gd name="T73" fmla="*/ 71 h 154"/>
                <a:gd name="T74" fmla="*/ 29 w 155"/>
                <a:gd name="T75" fmla="*/ 85 h 154"/>
                <a:gd name="T76" fmla="*/ 31 w 155"/>
                <a:gd name="T77" fmla="*/ 96 h 154"/>
                <a:gd name="T78" fmla="*/ 43 w 155"/>
                <a:gd name="T79" fmla="*/ 108 h 154"/>
                <a:gd name="T80" fmla="*/ 51 w 155"/>
                <a:gd name="T81" fmla="*/ 118 h 154"/>
                <a:gd name="T82" fmla="*/ 63 w 155"/>
                <a:gd name="T83" fmla="*/ 124 h 154"/>
                <a:gd name="T84" fmla="*/ 77 w 155"/>
                <a:gd name="T85" fmla="*/ 128 h 154"/>
                <a:gd name="T86" fmla="*/ 90 w 155"/>
                <a:gd name="T87" fmla="*/ 128 h 154"/>
                <a:gd name="T88" fmla="*/ 102 w 155"/>
                <a:gd name="T89" fmla="*/ 124 h 154"/>
                <a:gd name="T90" fmla="*/ 114 w 155"/>
                <a:gd name="T91" fmla="*/ 118 h 154"/>
                <a:gd name="T92" fmla="*/ 126 w 155"/>
                <a:gd name="T93" fmla="*/ 108 h 154"/>
                <a:gd name="T94" fmla="*/ 134 w 155"/>
                <a:gd name="T95" fmla="*/ 96 h 154"/>
                <a:gd name="T96" fmla="*/ 136 w 155"/>
                <a:gd name="T97" fmla="*/ 85 h 154"/>
                <a:gd name="T98" fmla="*/ 136 w 155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12"/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>
                <a:gd name="T0" fmla="*/ 0 w 94"/>
                <a:gd name="T1" fmla="*/ 0 h 146"/>
                <a:gd name="T2" fmla="*/ 41 w 94"/>
                <a:gd name="T3" fmla="*/ 0 h 146"/>
                <a:gd name="T4" fmla="*/ 57 w 94"/>
                <a:gd name="T5" fmla="*/ 2 h 146"/>
                <a:gd name="T6" fmla="*/ 67 w 94"/>
                <a:gd name="T7" fmla="*/ 4 h 146"/>
                <a:gd name="T8" fmla="*/ 75 w 94"/>
                <a:gd name="T9" fmla="*/ 6 h 146"/>
                <a:gd name="T10" fmla="*/ 81 w 94"/>
                <a:gd name="T11" fmla="*/ 10 h 146"/>
                <a:gd name="T12" fmla="*/ 87 w 94"/>
                <a:gd name="T13" fmla="*/ 14 h 146"/>
                <a:gd name="T14" fmla="*/ 90 w 94"/>
                <a:gd name="T15" fmla="*/ 17 h 146"/>
                <a:gd name="T16" fmla="*/ 94 w 94"/>
                <a:gd name="T17" fmla="*/ 23 h 146"/>
                <a:gd name="T18" fmla="*/ 96 w 94"/>
                <a:gd name="T19" fmla="*/ 27 h 146"/>
                <a:gd name="T20" fmla="*/ 98 w 94"/>
                <a:gd name="T21" fmla="*/ 33 h 146"/>
                <a:gd name="T22" fmla="*/ 98 w 94"/>
                <a:gd name="T23" fmla="*/ 37 h 146"/>
                <a:gd name="T24" fmla="*/ 98 w 94"/>
                <a:gd name="T25" fmla="*/ 43 h 146"/>
                <a:gd name="T26" fmla="*/ 98 w 94"/>
                <a:gd name="T27" fmla="*/ 45 h 146"/>
                <a:gd name="T28" fmla="*/ 98 w 94"/>
                <a:gd name="T29" fmla="*/ 51 h 146"/>
                <a:gd name="T30" fmla="*/ 98 w 94"/>
                <a:gd name="T31" fmla="*/ 55 h 146"/>
                <a:gd name="T32" fmla="*/ 96 w 94"/>
                <a:gd name="T33" fmla="*/ 61 h 146"/>
                <a:gd name="T34" fmla="*/ 94 w 94"/>
                <a:gd name="T35" fmla="*/ 65 h 146"/>
                <a:gd name="T36" fmla="*/ 92 w 94"/>
                <a:gd name="T37" fmla="*/ 71 h 146"/>
                <a:gd name="T38" fmla="*/ 89 w 94"/>
                <a:gd name="T39" fmla="*/ 75 h 146"/>
                <a:gd name="T40" fmla="*/ 85 w 94"/>
                <a:gd name="T41" fmla="*/ 81 h 146"/>
                <a:gd name="T42" fmla="*/ 79 w 94"/>
                <a:gd name="T43" fmla="*/ 84 h 146"/>
                <a:gd name="T44" fmla="*/ 73 w 94"/>
                <a:gd name="T45" fmla="*/ 86 h 146"/>
                <a:gd name="T46" fmla="*/ 65 w 94"/>
                <a:gd name="T47" fmla="*/ 88 h 146"/>
                <a:gd name="T48" fmla="*/ 57 w 94"/>
                <a:gd name="T49" fmla="*/ 90 h 146"/>
                <a:gd name="T50" fmla="*/ 41 w 94"/>
                <a:gd name="T51" fmla="*/ 90 h 146"/>
                <a:gd name="T52" fmla="*/ 27 w 94"/>
                <a:gd name="T53" fmla="*/ 90 h 146"/>
                <a:gd name="T54" fmla="*/ 27 w 94"/>
                <a:gd name="T55" fmla="*/ 146 h 146"/>
                <a:gd name="T56" fmla="*/ 0 w 94"/>
                <a:gd name="T57" fmla="*/ 146 h 146"/>
                <a:gd name="T58" fmla="*/ 0 w 94"/>
                <a:gd name="T59" fmla="*/ 0 h 146"/>
                <a:gd name="T60" fmla="*/ 0 w 94"/>
                <a:gd name="T61" fmla="*/ 0 h 146"/>
                <a:gd name="T62" fmla="*/ 27 w 94"/>
                <a:gd name="T63" fmla="*/ 65 h 146"/>
                <a:gd name="T64" fmla="*/ 43 w 94"/>
                <a:gd name="T65" fmla="*/ 65 h 146"/>
                <a:gd name="T66" fmla="*/ 51 w 94"/>
                <a:gd name="T67" fmla="*/ 65 h 146"/>
                <a:gd name="T68" fmla="*/ 53 w 94"/>
                <a:gd name="T69" fmla="*/ 65 h 146"/>
                <a:gd name="T70" fmla="*/ 55 w 94"/>
                <a:gd name="T71" fmla="*/ 65 h 146"/>
                <a:gd name="T72" fmla="*/ 57 w 94"/>
                <a:gd name="T73" fmla="*/ 65 h 146"/>
                <a:gd name="T74" fmla="*/ 61 w 94"/>
                <a:gd name="T75" fmla="*/ 63 h 146"/>
                <a:gd name="T76" fmla="*/ 63 w 94"/>
                <a:gd name="T77" fmla="*/ 63 h 146"/>
                <a:gd name="T78" fmla="*/ 65 w 94"/>
                <a:gd name="T79" fmla="*/ 61 h 146"/>
                <a:gd name="T80" fmla="*/ 67 w 94"/>
                <a:gd name="T81" fmla="*/ 59 h 146"/>
                <a:gd name="T82" fmla="*/ 69 w 94"/>
                <a:gd name="T83" fmla="*/ 57 h 146"/>
                <a:gd name="T84" fmla="*/ 71 w 94"/>
                <a:gd name="T85" fmla="*/ 53 h 146"/>
                <a:gd name="T86" fmla="*/ 71 w 94"/>
                <a:gd name="T87" fmla="*/ 51 h 146"/>
                <a:gd name="T88" fmla="*/ 71 w 94"/>
                <a:gd name="T89" fmla="*/ 45 h 146"/>
                <a:gd name="T90" fmla="*/ 71 w 94"/>
                <a:gd name="T91" fmla="*/ 41 h 146"/>
                <a:gd name="T92" fmla="*/ 71 w 94"/>
                <a:gd name="T93" fmla="*/ 39 h 146"/>
                <a:gd name="T94" fmla="*/ 69 w 94"/>
                <a:gd name="T95" fmla="*/ 35 h 146"/>
                <a:gd name="T96" fmla="*/ 67 w 94"/>
                <a:gd name="T97" fmla="*/ 33 h 146"/>
                <a:gd name="T98" fmla="*/ 65 w 94"/>
                <a:gd name="T99" fmla="*/ 31 h 146"/>
                <a:gd name="T100" fmla="*/ 63 w 94"/>
                <a:gd name="T101" fmla="*/ 29 h 146"/>
                <a:gd name="T102" fmla="*/ 61 w 94"/>
                <a:gd name="T103" fmla="*/ 29 h 146"/>
                <a:gd name="T104" fmla="*/ 57 w 94"/>
                <a:gd name="T105" fmla="*/ 27 h 146"/>
                <a:gd name="T106" fmla="*/ 55 w 94"/>
                <a:gd name="T107" fmla="*/ 27 h 146"/>
                <a:gd name="T108" fmla="*/ 53 w 94"/>
                <a:gd name="T109" fmla="*/ 27 h 146"/>
                <a:gd name="T110" fmla="*/ 51 w 94"/>
                <a:gd name="T111" fmla="*/ 27 h 146"/>
                <a:gd name="T112" fmla="*/ 43 w 94"/>
                <a:gd name="T113" fmla="*/ 25 h 146"/>
                <a:gd name="T114" fmla="*/ 27 w 94"/>
                <a:gd name="T115" fmla="*/ 25 h 146"/>
                <a:gd name="T116" fmla="*/ 27 w 94"/>
                <a:gd name="T117" fmla="*/ 65 h 146"/>
                <a:gd name="T118" fmla="*/ 27 w 94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>
                <a:gd name="T0" fmla="*/ 148 w 156"/>
                <a:gd name="T1" fmla="*/ 88 h 154"/>
                <a:gd name="T2" fmla="*/ 142 w 156"/>
                <a:gd name="T3" fmla="*/ 108 h 154"/>
                <a:gd name="T4" fmla="*/ 134 w 156"/>
                <a:gd name="T5" fmla="*/ 126 h 154"/>
                <a:gd name="T6" fmla="*/ 120 w 156"/>
                <a:gd name="T7" fmla="*/ 140 h 154"/>
                <a:gd name="T8" fmla="*/ 106 w 156"/>
                <a:gd name="T9" fmla="*/ 148 h 154"/>
                <a:gd name="T10" fmla="*/ 86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8 h 154"/>
                <a:gd name="T22" fmla="*/ 2 w 156"/>
                <a:gd name="T23" fmla="*/ 88 h 154"/>
                <a:gd name="T24" fmla="*/ 2 w 156"/>
                <a:gd name="T25" fmla="*/ 67 h 154"/>
                <a:gd name="T26" fmla="*/ 8 w 156"/>
                <a:gd name="T27" fmla="*/ 49 h 154"/>
                <a:gd name="T28" fmla="*/ 18 w 156"/>
                <a:gd name="T29" fmla="*/ 31 h 154"/>
                <a:gd name="T30" fmla="*/ 31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86 w 156"/>
                <a:gd name="T37" fmla="*/ 2 h 154"/>
                <a:gd name="T38" fmla="*/ 106 w 156"/>
                <a:gd name="T39" fmla="*/ 8 h 154"/>
                <a:gd name="T40" fmla="*/ 120 w 156"/>
                <a:gd name="T41" fmla="*/ 18 h 154"/>
                <a:gd name="T42" fmla="*/ 134 w 156"/>
                <a:gd name="T43" fmla="*/ 31 h 154"/>
                <a:gd name="T44" fmla="*/ 142 w 156"/>
                <a:gd name="T45" fmla="*/ 49 h 154"/>
                <a:gd name="T46" fmla="*/ 148 w 156"/>
                <a:gd name="T47" fmla="*/ 67 h 154"/>
                <a:gd name="T48" fmla="*/ 148 w 156"/>
                <a:gd name="T49" fmla="*/ 77 h 154"/>
                <a:gd name="T50" fmla="*/ 120 w 156"/>
                <a:gd name="T51" fmla="*/ 71 h 154"/>
                <a:gd name="T52" fmla="*/ 118 w 156"/>
                <a:gd name="T53" fmla="*/ 59 h 154"/>
                <a:gd name="T54" fmla="*/ 113 w 156"/>
                <a:gd name="T55" fmla="*/ 47 h 154"/>
                <a:gd name="T56" fmla="*/ 106 w 156"/>
                <a:gd name="T57" fmla="*/ 39 h 154"/>
                <a:gd name="T58" fmla="*/ 94 w 156"/>
                <a:gd name="T59" fmla="*/ 31 h 154"/>
                <a:gd name="T60" fmla="*/ 83 w 156"/>
                <a:gd name="T61" fmla="*/ 29 h 154"/>
                <a:gd name="T62" fmla="*/ 69 w 156"/>
                <a:gd name="T63" fmla="*/ 29 h 154"/>
                <a:gd name="T64" fmla="*/ 55 w 156"/>
                <a:gd name="T65" fmla="*/ 31 h 154"/>
                <a:gd name="T66" fmla="*/ 43 w 156"/>
                <a:gd name="T67" fmla="*/ 39 h 154"/>
                <a:gd name="T68" fmla="*/ 39 w 156"/>
                <a:gd name="T69" fmla="*/ 47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6 h 154"/>
                <a:gd name="T78" fmla="*/ 39 w 156"/>
                <a:gd name="T79" fmla="*/ 108 h 154"/>
                <a:gd name="T80" fmla="*/ 43 w 156"/>
                <a:gd name="T81" fmla="*/ 118 h 154"/>
                <a:gd name="T82" fmla="*/ 55 w 156"/>
                <a:gd name="T83" fmla="*/ 124 h 154"/>
                <a:gd name="T84" fmla="*/ 67 w 156"/>
                <a:gd name="T85" fmla="*/ 128 h 154"/>
                <a:gd name="T86" fmla="*/ 81 w 156"/>
                <a:gd name="T87" fmla="*/ 128 h 154"/>
                <a:gd name="T88" fmla="*/ 94 w 156"/>
                <a:gd name="T89" fmla="*/ 124 h 154"/>
                <a:gd name="T90" fmla="*/ 106 w 156"/>
                <a:gd name="T91" fmla="*/ 118 h 154"/>
                <a:gd name="T92" fmla="*/ 113 w 156"/>
                <a:gd name="T93" fmla="*/ 108 h 154"/>
                <a:gd name="T94" fmla="*/ 118 w 156"/>
                <a:gd name="T95" fmla="*/ 96 h 154"/>
                <a:gd name="T96" fmla="*/ 120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>
                <a:gd name="T0" fmla="*/ 152 w 162"/>
                <a:gd name="T1" fmla="*/ 120 h 175"/>
                <a:gd name="T2" fmla="*/ 166 w 162"/>
                <a:gd name="T3" fmla="*/ 120 h 175"/>
                <a:gd name="T4" fmla="*/ 166 w 162"/>
                <a:gd name="T5" fmla="*/ 175 h 175"/>
                <a:gd name="T6" fmla="*/ 138 w 162"/>
                <a:gd name="T7" fmla="*/ 175 h 175"/>
                <a:gd name="T8" fmla="*/ 138 w 162"/>
                <a:gd name="T9" fmla="*/ 146 h 175"/>
                <a:gd name="T10" fmla="*/ 28 w 162"/>
                <a:gd name="T11" fmla="*/ 146 h 175"/>
                <a:gd name="T12" fmla="*/ 28 w 162"/>
                <a:gd name="T13" fmla="*/ 175 h 175"/>
                <a:gd name="T14" fmla="*/ 0 w 162"/>
                <a:gd name="T15" fmla="*/ 175 h 175"/>
                <a:gd name="T16" fmla="*/ 0 w 162"/>
                <a:gd name="T17" fmla="*/ 120 h 175"/>
                <a:gd name="T18" fmla="*/ 14 w 162"/>
                <a:gd name="T19" fmla="*/ 120 h 175"/>
                <a:gd name="T20" fmla="*/ 69 w 162"/>
                <a:gd name="T21" fmla="*/ 0 h 175"/>
                <a:gd name="T22" fmla="*/ 97 w 162"/>
                <a:gd name="T23" fmla="*/ 0 h 175"/>
                <a:gd name="T24" fmla="*/ 152 w 162"/>
                <a:gd name="T25" fmla="*/ 120 h 175"/>
                <a:gd name="T26" fmla="*/ 152 w 162"/>
                <a:gd name="T27" fmla="*/ 120 h 175"/>
                <a:gd name="T28" fmla="*/ 120 w 162"/>
                <a:gd name="T29" fmla="*/ 120 h 175"/>
                <a:gd name="T30" fmla="*/ 85 w 162"/>
                <a:gd name="T31" fmla="*/ 37 h 175"/>
                <a:gd name="T32" fmla="*/ 43 w 162"/>
                <a:gd name="T33" fmla="*/ 120 h 175"/>
                <a:gd name="T34" fmla="*/ 120 w 162"/>
                <a:gd name="T35" fmla="*/ 120 h 175"/>
                <a:gd name="T36" fmla="*/ 120 w 162"/>
                <a:gd name="T37" fmla="*/ 120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>
                <a:gd name="T0" fmla="*/ 123 w 146"/>
                <a:gd name="T1" fmla="*/ 43 h 154"/>
                <a:gd name="T2" fmla="*/ 119 w 146"/>
                <a:gd name="T3" fmla="*/ 39 h 154"/>
                <a:gd name="T4" fmla="*/ 109 w 146"/>
                <a:gd name="T5" fmla="*/ 35 h 154"/>
                <a:gd name="T6" fmla="*/ 103 w 146"/>
                <a:gd name="T7" fmla="*/ 31 h 154"/>
                <a:gd name="T8" fmla="*/ 95 w 146"/>
                <a:gd name="T9" fmla="*/ 29 h 154"/>
                <a:gd name="T10" fmla="*/ 87 w 146"/>
                <a:gd name="T11" fmla="*/ 29 h 154"/>
                <a:gd name="T12" fmla="*/ 77 w 146"/>
                <a:gd name="T13" fmla="*/ 29 h 154"/>
                <a:gd name="T14" fmla="*/ 63 w 146"/>
                <a:gd name="T15" fmla="*/ 33 h 154"/>
                <a:gd name="T16" fmla="*/ 51 w 146"/>
                <a:gd name="T17" fmla="*/ 39 h 154"/>
                <a:gd name="T18" fmla="*/ 44 w 146"/>
                <a:gd name="T19" fmla="*/ 49 h 154"/>
                <a:gd name="T20" fmla="*/ 32 w 146"/>
                <a:gd name="T21" fmla="*/ 59 h 154"/>
                <a:gd name="T22" fmla="*/ 30 w 146"/>
                <a:gd name="T23" fmla="*/ 71 h 154"/>
                <a:gd name="T24" fmla="*/ 30 w 146"/>
                <a:gd name="T25" fmla="*/ 85 h 154"/>
                <a:gd name="T26" fmla="*/ 32 w 146"/>
                <a:gd name="T27" fmla="*/ 96 h 154"/>
                <a:gd name="T28" fmla="*/ 44 w 146"/>
                <a:gd name="T29" fmla="*/ 108 h 154"/>
                <a:gd name="T30" fmla="*/ 51 w 146"/>
                <a:gd name="T31" fmla="*/ 118 h 154"/>
                <a:gd name="T32" fmla="*/ 63 w 146"/>
                <a:gd name="T33" fmla="*/ 124 h 154"/>
                <a:gd name="T34" fmla="*/ 77 w 146"/>
                <a:gd name="T35" fmla="*/ 128 h 154"/>
                <a:gd name="T36" fmla="*/ 87 w 146"/>
                <a:gd name="T37" fmla="*/ 128 h 154"/>
                <a:gd name="T38" fmla="*/ 93 w 146"/>
                <a:gd name="T39" fmla="*/ 128 h 154"/>
                <a:gd name="T40" fmla="*/ 99 w 146"/>
                <a:gd name="T41" fmla="*/ 126 h 154"/>
                <a:gd name="T42" fmla="*/ 105 w 146"/>
                <a:gd name="T43" fmla="*/ 122 h 154"/>
                <a:gd name="T44" fmla="*/ 112 w 146"/>
                <a:gd name="T45" fmla="*/ 118 h 154"/>
                <a:gd name="T46" fmla="*/ 121 w 146"/>
                <a:gd name="T47" fmla="*/ 114 h 154"/>
                <a:gd name="T48" fmla="*/ 154 w 146"/>
                <a:gd name="T49" fmla="*/ 110 h 154"/>
                <a:gd name="T50" fmla="*/ 148 w 146"/>
                <a:gd name="T51" fmla="*/ 124 h 154"/>
                <a:gd name="T52" fmla="*/ 140 w 146"/>
                <a:gd name="T53" fmla="*/ 134 h 154"/>
                <a:gd name="T54" fmla="*/ 128 w 146"/>
                <a:gd name="T55" fmla="*/ 142 h 154"/>
                <a:gd name="T56" fmla="*/ 116 w 146"/>
                <a:gd name="T57" fmla="*/ 150 h 154"/>
                <a:gd name="T58" fmla="*/ 99 w 146"/>
                <a:gd name="T59" fmla="*/ 154 h 154"/>
                <a:gd name="T60" fmla="*/ 81 w 146"/>
                <a:gd name="T61" fmla="*/ 154 h 154"/>
                <a:gd name="T62" fmla="*/ 59 w 146"/>
                <a:gd name="T63" fmla="*/ 152 h 154"/>
                <a:gd name="T64" fmla="*/ 36 w 146"/>
                <a:gd name="T65" fmla="*/ 142 h 154"/>
                <a:gd name="T66" fmla="*/ 20 w 146"/>
                <a:gd name="T67" fmla="*/ 128 h 154"/>
                <a:gd name="T68" fmla="*/ 10 w 146"/>
                <a:gd name="T69" fmla="*/ 112 h 154"/>
                <a:gd name="T70" fmla="*/ 4 w 146"/>
                <a:gd name="T71" fmla="*/ 94 h 154"/>
                <a:gd name="T72" fmla="*/ 0 w 146"/>
                <a:gd name="T73" fmla="*/ 77 h 154"/>
                <a:gd name="T74" fmla="*/ 4 w 146"/>
                <a:gd name="T75" fmla="*/ 61 h 154"/>
                <a:gd name="T76" fmla="*/ 10 w 146"/>
                <a:gd name="T77" fmla="*/ 43 h 154"/>
                <a:gd name="T78" fmla="*/ 20 w 146"/>
                <a:gd name="T79" fmla="*/ 27 h 154"/>
                <a:gd name="T80" fmla="*/ 36 w 146"/>
                <a:gd name="T81" fmla="*/ 14 h 154"/>
                <a:gd name="T82" fmla="*/ 59 w 146"/>
                <a:gd name="T83" fmla="*/ 4 h 154"/>
                <a:gd name="T84" fmla="*/ 81 w 146"/>
                <a:gd name="T85" fmla="*/ 0 h 154"/>
                <a:gd name="T86" fmla="*/ 97 w 146"/>
                <a:gd name="T87" fmla="*/ 2 h 154"/>
                <a:gd name="T88" fmla="*/ 112 w 146"/>
                <a:gd name="T89" fmla="*/ 6 h 154"/>
                <a:gd name="T90" fmla="*/ 128 w 146"/>
                <a:gd name="T91" fmla="*/ 14 h 154"/>
                <a:gd name="T92" fmla="*/ 138 w 146"/>
                <a:gd name="T93" fmla="*/ 21 h 154"/>
                <a:gd name="T94" fmla="*/ 148 w 146"/>
                <a:gd name="T95" fmla="*/ 33 h 154"/>
                <a:gd name="T96" fmla="*/ 154 w 146"/>
                <a:gd name="T97" fmla="*/ 45 h 154"/>
                <a:gd name="T98" fmla="*/ 123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>
                <a:gd name="T0" fmla="*/ 0 w 107"/>
                <a:gd name="T1" fmla="*/ 0 h 146"/>
                <a:gd name="T2" fmla="*/ 28 w 107"/>
                <a:gd name="T3" fmla="*/ 0 h 146"/>
                <a:gd name="T4" fmla="*/ 28 w 107"/>
                <a:gd name="T5" fmla="*/ 63 h 146"/>
                <a:gd name="T6" fmla="*/ 77 w 107"/>
                <a:gd name="T7" fmla="*/ 0 h 146"/>
                <a:gd name="T8" fmla="*/ 111 w 107"/>
                <a:gd name="T9" fmla="*/ 0 h 146"/>
                <a:gd name="T10" fmla="*/ 52 w 107"/>
                <a:gd name="T11" fmla="*/ 71 h 146"/>
                <a:gd name="T12" fmla="*/ 111 w 107"/>
                <a:gd name="T13" fmla="*/ 146 h 146"/>
                <a:gd name="T14" fmla="*/ 77 w 107"/>
                <a:gd name="T15" fmla="*/ 146 h 146"/>
                <a:gd name="T16" fmla="*/ 28 w 107"/>
                <a:gd name="T17" fmla="*/ 83 h 146"/>
                <a:gd name="T18" fmla="*/ 28 w 107"/>
                <a:gd name="T19" fmla="*/ 146 h 146"/>
                <a:gd name="T20" fmla="*/ 0 w 107"/>
                <a:gd name="T21" fmla="*/ 146 h 146"/>
                <a:gd name="T22" fmla="*/ 0 w 107"/>
                <a:gd name="T23" fmla="*/ 0 h 146"/>
                <a:gd name="T24" fmla="*/ 0 w 107"/>
                <a:gd name="T25" fmla="*/ 0 h 1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>
                <a:gd name="T0" fmla="*/ 27 w 120"/>
                <a:gd name="T1" fmla="*/ 136 h 184"/>
                <a:gd name="T2" fmla="*/ 120 w 120"/>
                <a:gd name="T3" fmla="*/ 38 h 184"/>
                <a:gd name="T4" fmla="*/ 92 w 120"/>
                <a:gd name="T5" fmla="*/ 180 h 184"/>
                <a:gd name="T6" fmla="*/ 27 w 120"/>
                <a:gd name="T7" fmla="*/ 180 h 184"/>
                <a:gd name="T8" fmla="*/ 0 w 120"/>
                <a:gd name="T9" fmla="*/ 38 h 184"/>
                <a:gd name="T10" fmla="*/ 27 w 120"/>
                <a:gd name="T11" fmla="*/ 38 h 184"/>
                <a:gd name="T12" fmla="*/ 47 w 120"/>
                <a:gd name="T13" fmla="*/ 2 h 184"/>
                <a:gd name="T14" fmla="*/ 49 w 120"/>
                <a:gd name="T15" fmla="*/ 6 h 184"/>
                <a:gd name="T16" fmla="*/ 51 w 120"/>
                <a:gd name="T17" fmla="*/ 8 h 184"/>
                <a:gd name="T18" fmla="*/ 53 w 120"/>
                <a:gd name="T19" fmla="*/ 10 h 184"/>
                <a:gd name="T20" fmla="*/ 55 w 120"/>
                <a:gd name="T21" fmla="*/ 10 h 184"/>
                <a:gd name="T22" fmla="*/ 59 w 120"/>
                <a:gd name="T23" fmla="*/ 10 h 184"/>
                <a:gd name="T24" fmla="*/ 61 w 120"/>
                <a:gd name="T25" fmla="*/ 10 h 184"/>
                <a:gd name="T26" fmla="*/ 65 w 120"/>
                <a:gd name="T27" fmla="*/ 10 h 184"/>
                <a:gd name="T28" fmla="*/ 67 w 120"/>
                <a:gd name="T29" fmla="*/ 10 h 184"/>
                <a:gd name="T30" fmla="*/ 69 w 120"/>
                <a:gd name="T31" fmla="*/ 8 h 184"/>
                <a:gd name="T32" fmla="*/ 71 w 120"/>
                <a:gd name="T33" fmla="*/ 6 h 184"/>
                <a:gd name="T34" fmla="*/ 71 w 120"/>
                <a:gd name="T35" fmla="*/ 2 h 184"/>
                <a:gd name="T36" fmla="*/ 96 w 120"/>
                <a:gd name="T37" fmla="*/ 0 h 184"/>
                <a:gd name="T38" fmla="*/ 94 w 120"/>
                <a:gd name="T39" fmla="*/ 8 h 184"/>
                <a:gd name="T40" fmla="*/ 90 w 120"/>
                <a:gd name="T41" fmla="*/ 16 h 184"/>
                <a:gd name="T42" fmla="*/ 84 w 120"/>
                <a:gd name="T43" fmla="*/ 22 h 184"/>
                <a:gd name="T44" fmla="*/ 76 w 120"/>
                <a:gd name="T45" fmla="*/ 26 h 184"/>
                <a:gd name="T46" fmla="*/ 69 w 120"/>
                <a:gd name="T47" fmla="*/ 30 h 184"/>
                <a:gd name="T48" fmla="*/ 61 w 120"/>
                <a:gd name="T49" fmla="*/ 30 h 184"/>
                <a:gd name="T50" fmla="*/ 51 w 120"/>
                <a:gd name="T51" fmla="*/ 30 h 184"/>
                <a:gd name="T52" fmla="*/ 43 w 120"/>
                <a:gd name="T53" fmla="*/ 26 h 184"/>
                <a:gd name="T54" fmla="*/ 35 w 120"/>
                <a:gd name="T55" fmla="*/ 22 h 184"/>
                <a:gd name="T56" fmla="*/ 29 w 120"/>
                <a:gd name="T57" fmla="*/ 16 h 184"/>
                <a:gd name="T58" fmla="*/ 25 w 120"/>
                <a:gd name="T59" fmla="*/ 8 h 184"/>
                <a:gd name="T60" fmla="*/ 23 w 120"/>
                <a:gd name="T61" fmla="*/ 0 h 184"/>
                <a:gd name="T62" fmla="*/ 47 w 120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4 h 146"/>
                <a:gd name="T18" fmla="*/ 32 w 109"/>
                <a:gd name="T19" fmla="*/ 84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>
                <a:gd name="T0" fmla="*/ 118 w 146"/>
                <a:gd name="T1" fmla="*/ 43 h 154"/>
                <a:gd name="T2" fmla="*/ 112 w 146"/>
                <a:gd name="T3" fmla="*/ 39 h 154"/>
                <a:gd name="T4" fmla="*/ 105 w 146"/>
                <a:gd name="T5" fmla="*/ 35 h 154"/>
                <a:gd name="T6" fmla="*/ 99 w 146"/>
                <a:gd name="T7" fmla="*/ 31 h 154"/>
                <a:gd name="T8" fmla="*/ 93 w 146"/>
                <a:gd name="T9" fmla="*/ 29 h 154"/>
                <a:gd name="T10" fmla="*/ 85 w 146"/>
                <a:gd name="T11" fmla="*/ 29 h 154"/>
                <a:gd name="T12" fmla="*/ 73 w 146"/>
                <a:gd name="T13" fmla="*/ 29 h 154"/>
                <a:gd name="T14" fmla="*/ 59 w 146"/>
                <a:gd name="T15" fmla="*/ 33 h 154"/>
                <a:gd name="T16" fmla="*/ 49 w 146"/>
                <a:gd name="T17" fmla="*/ 39 h 154"/>
                <a:gd name="T18" fmla="*/ 36 w 146"/>
                <a:gd name="T19" fmla="*/ 49 h 154"/>
                <a:gd name="T20" fmla="*/ 30 w 146"/>
                <a:gd name="T21" fmla="*/ 59 h 154"/>
                <a:gd name="T22" fmla="*/ 28 w 146"/>
                <a:gd name="T23" fmla="*/ 71 h 154"/>
                <a:gd name="T24" fmla="*/ 28 w 146"/>
                <a:gd name="T25" fmla="*/ 85 h 154"/>
                <a:gd name="T26" fmla="*/ 30 w 146"/>
                <a:gd name="T27" fmla="*/ 96 h 154"/>
                <a:gd name="T28" fmla="*/ 42 w 146"/>
                <a:gd name="T29" fmla="*/ 108 h 154"/>
                <a:gd name="T30" fmla="*/ 49 w 146"/>
                <a:gd name="T31" fmla="*/ 118 h 154"/>
                <a:gd name="T32" fmla="*/ 61 w 146"/>
                <a:gd name="T33" fmla="*/ 124 h 154"/>
                <a:gd name="T34" fmla="*/ 73 w 146"/>
                <a:gd name="T35" fmla="*/ 128 h 154"/>
                <a:gd name="T36" fmla="*/ 83 w 146"/>
                <a:gd name="T37" fmla="*/ 128 h 154"/>
                <a:gd name="T38" fmla="*/ 91 w 146"/>
                <a:gd name="T39" fmla="*/ 128 h 154"/>
                <a:gd name="T40" fmla="*/ 97 w 146"/>
                <a:gd name="T41" fmla="*/ 126 h 154"/>
                <a:gd name="T42" fmla="*/ 103 w 146"/>
                <a:gd name="T43" fmla="*/ 122 h 154"/>
                <a:gd name="T44" fmla="*/ 109 w 146"/>
                <a:gd name="T45" fmla="*/ 118 h 154"/>
                <a:gd name="T46" fmla="*/ 116 w 146"/>
                <a:gd name="T47" fmla="*/ 114 h 154"/>
                <a:gd name="T48" fmla="*/ 152 w 146"/>
                <a:gd name="T49" fmla="*/ 110 h 154"/>
                <a:gd name="T50" fmla="*/ 144 w 146"/>
                <a:gd name="T51" fmla="*/ 124 h 154"/>
                <a:gd name="T52" fmla="*/ 136 w 146"/>
                <a:gd name="T53" fmla="*/ 134 h 154"/>
                <a:gd name="T54" fmla="*/ 124 w 146"/>
                <a:gd name="T55" fmla="*/ 142 h 154"/>
                <a:gd name="T56" fmla="*/ 109 w 146"/>
                <a:gd name="T57" fmla="*/ 150 h 154"/>
                <a:gd name="T58" fmla="*/ 95 w 146"/>
                <a:gd name="T59" fmla="*/ 154 h 154"/>
                <a:gd name="T60" fmla="*/ 81 w 146"/>
                <a:gd name="T61" fmla="*/ 154 h 154"/>
                <a:gd name="T62" fmla="*/ 57 w 146"/>
                <a:gd name="T63" fmla="*/ 152 h 154"/>
                <a:gd name="T64" fmla="*/ 34 w 146"/>
                <a:gd name="T65" fmla="*/ 142 h 154"/>
                <a:gd name="T66" fmla="*/ 18 w 146"/>
                <a:gd name="T67" fmla="*/ 128 h 154"/>
                <a:gd name="T68" fmla="*/ 8 w 146"/>
                <a:gd name="T69" fmla="*/ 112 h 154"/>
                <a:gd name="T70" fmla="*/ 2 w 146"/>
                <a:gd name="T71" fmla="*/ 94 h 154"/>
                <a:gd name="T72" fmla="*/ 0 w 146"/>
                <a:gd name="T73" fmla="*/ 77 h 154"/>
                <a:gd name="T74" fmla="*/ 2 w 146"/>
                <a:gd name="T75" fmla="*/ 61 h 154"/>
                <a:gd name="T76" fmla="*/ 8 w 146"/>
                <a:gd name="T77" fmla="*/ 43 h 154"/>
                <a:gd name="T78" fmla="*/ 18 w 146"/>
                <a:gd name="T79" fmla="*/ 27 h 154"/>
                <a:gd name="T80" fmla="*/ 34 w 146"/>
                <a:gd name="T81" fmla="*/ 14 h 154"/>
                <a:gd name="T82" fmla="*/ 57 w 146"/>
                <a:gd name="T83" fmla="*/ 4 h 154"/>
                <a:gd name="T84" fmla="*/ 81 w 146"/>
                <a:gd name="T85" fmla="*/ 0 h 154"/>
                <a:gd name="T86" fmla="*/ 95 w 146"/>
                <a:gd name="T87" fmla="*/ 2 h 154"/>
                <a:gd name="T88" fmla="*/ 109 w 146"/>
                <a:gd name="T89" fmla="*/ 6 h 154"/>
                <a:gd name="T90" fmla="*/ 126 w 146"/>
                <a:gd name="T91" fmla="*/ 14 h 154"/>
                <a:gd name="T92" fmla="*/ 136 w 146"/>
                <a:gd name="T93" fmla="*/ 21 h 154"/>
                <a:gd name="T94" fmla="*/ 146 w 146"/>
                <a:gd name="T95" fmla="*/ 33 h 154"/>
                <a:gd name="T96" fmla="*/ 154 w 146"/>
                <a:gd name="T97" fmla="*/ 45 h 154"/>
                <a:gd name="T98" fmla="*/ 122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>
                <a:gd name="T0" fmla="*/ 30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9 w 81"/>
                <a:gd name="T7" fmla="*/ 0 h 146"/>
                <a:gd name="T8" fmla="*/ 89 w 81"/>
                <a:gd name="T9" fmla="*/ 25 h 146"/>
                <a:gd name="T10" fmla="*/ 58 w 81"/>
                <a:gd name="T11" fmla="*/ 25 h 146"/>
                <a:gd name="T12" fmla="*/ 58 w 81"/>
                <a:gd name="T13" fmla="*/ 146 h 146"/>
                <a:gd name="T14" fmla="*/ 30 w 81"/>
                <a:gd name="T15" fmla="*/ 146 h 146"/>
                <a:gd name="T16" fmla="*/ 30 w 81"/>
                <a:gd name="T17" fmla="*/ 25 h 146"/>
                <a:gd name="T18" fmla="*/ 30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2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3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>
                <a:gd name="T0" fmla="*/ 28 w 83"/>
                <a:gd name="T1" fmla="*/ 25 h 146"/>
                <a:gd name="T2" fmla="*/ 0 w 83"/>
                <a:gd name="T3" fmla="*/ 25 h 146"/>
                <a:gd name="T4" fmla="*/ 0 w 83"/>
                <a:gd name="T5" fmla="*/ 0 h 146"/>
                <a:gd name="T6" fmla="*/ 83 w 83"/>
                <a:gd name="T7" fmla="*/ 0 h 146"/>
                <a:gd name="T8" fmla="*/ 83 w 83"/>
                <a:gd name="T9" fmla="*/ 25 h 146"/>
                <a:gd name="T10" fmla="*/ 55 w 83"/>
                <a:gd name="T11" fmla="*/ 25 h 146"/>
                <a:gd name="T12" fmla="*/ 55 w 83"/>
                <a:gd name="T13" fmla="*/ 146 h 146"/>
                <a:gd name="T14" fmla="*/ 28 w 83"/>
                <a:gd name="T15" fmla="*/ 146 h 146"/>
                <a:gd name="T16" fmla="*/ 28 w 83"/>
                <a:gd name="T17" fmla="*/ 25 h 146"/>
                <a:gd name="T18" fmla="*/ 28 w 83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>
                <a:gd name="T0" fmla="*/ 68 w 136"/>
                <a:gd name="T1" fmla="*/ 146 h 146"/>
                <a:gd name="T2" fmla="*/ 39 w 136"/>
                <a:gd name="T3" fmla="*/ 146 h 146"/>
                <a:gd name="T4" fmla="*/ 57 w 136"/>
                <a:gd name="T5" fmla="*/ 108 h 146"/>
                <a:gd name="T6" fmla="*/ 0 w 136"/>
                <a:gd name="T7" fmla="*/ 0 h 146"/>
                <a:gd name="T8" fmla="*/ 33 w 136"/>
                <a:gd name="T9" fmla="*/ 0 h 146"/>
                <a:gd name="T10" fmla="*/ 69 w 136"/>
                <a:gd name="T11" fmla="*/ 77 h 146"/>
                <a:gd name="T12" fmla="*/ 102 w 136"/>
                <a:gd name="T13" fmla="*/ 0 h 146"/>
                <a:gd name="T14" fmla="*/ 132 w 136"/>
                <a:gd name="T15" fmla="*/ 0 h 146"/>
                <a:gd name="T16" fmla="*/ 68 w 136"/>
                <a:gd name="T17" fmla="*/ 146 h 146"/>
                <a:gd name="T18" fmla="*/ 68 w 136"/>
                <a:gd name="T19" fmla="*/ 14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>
                <a:gd name="T0" fmla="*/ 28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5 h 146"/>
                <a:gd name="T10" fmla="*/ 51 w 81"/>
                <a:gd name="T11" fmla="*/ 25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5 h 146"/>
                <a:gd name="T18" fmla="*/ 28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>
                <a:gd name="T0" fmla="*/ 26 w 121"/>
                <a:gd name="T1" fmla="*/ 0 h 146"/>
                <a:gd name="T2" fmla="*/ 26 w 121"/>
                <a:gd name="T3" fmla="*/ 103 h 146"/>
                <a:gd name="T4" fmla="*/ 89 w 121"/>
                <a:gd name="T5" fmla="*/ 0 h 146"/>
                <a:gd name="T6" fmla="*/ 117 w 121"/>
                <a:gd name="T7" fmla="*/ 0 h 146"/>
                <a:gd name="T8" fmla="*/ 117 w 121"/>
                <a:gd name="T9" fmla="*/ 146 h 146"/>
                <a:gd name="T10" fmla="*/ 89 w 121"/>
                <a:gd name="T11" fmla="*/ 146 h 146"/>
                <a:gd name="T12" fmla="*/ 89 w 121"/>
                <a:gd name="T13" fmla="*/ 44 h 146"/>
                <a:gd name="T14" fmla="*/ 26 w 121"/>
                <a:gd name="T15" fmla="*/ 146 h 146"/>
                <a:gd name="T16" fmla="*/ 0 w 121"/>
                <a:gd name="T17" fmla="*/ 146 h 146"/>
                <a:gd name="T18" fmla="*/ 0 w 121"/>
                <a:gd name="T19" fmla="*/ 0 h 146"/>
                <a:gd name="T20" fmla="*/ 26 w 121"/>
                <a:gd name="T21" fmla="*/ 0 h 146"/>
                <a:gd name="T22" fmla="*/ 26 w 121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9 w 109"/>
                <a:gd name="T7" fmla="*/ 59 h 146"/>
                <a:gd name="T8" fmla="*/ 79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9 w 109"/>
                <a:gd name="T15" fmla="*/ 146 h 146"/>
                <a:gd name="T16" fmla="*/ 79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>
                <a:gd name="T0" fmla="*/ 59 w 160"/>
                <a:gd name="T1" fmla="*/ 152 h 168"/>
                <a:gd name="T2" fmla="*/ 42 w 160"/>
                <a:gd name="T3" fmla="*/ 148 h 168"/>
                <a:gd name="T4" fmla="*/ 26 w 160"/>
                <a:gd name="T5" fmla="*/ 139 h 168"/>
                <a:gd name="T6" fmla="*/ 14 w 160"/>
                <a:gd name="T7" fmla="*/ 129 h 168"/>
                <a:gd name="T8" fmla="*/ 6 w 160"/>
                <a:gd name="T9" fmla="*/ 115 h 168"/>
                <a:gd name="T10" fmla="*/ 2 w 160"/>
                <a:gd name="T11" fmla="*/ 97 h 168"/>
                <a:gd name="T12" fmla="*/ 2 w 160"/>
                <a:gd name="T13" fmla="*/ 75 h 168"/>
                <a:gd name="T14" fmla="*/ 6 w 160"/>
                <a:gd name="T15" fmla="*/ 60 h 168"/>
                <a:gd name="T16" fmla="*/ 14 w 160"/>
                <a:gd name="T17" fmla="*/ 46 h 168"/>
                <a:gd name="T18" fmla="*/ 26 w 160"/>
                <a:gd name="T19" fmla="*/ 34 h 168"/>
                <a:gd name="T20" fmla="*/ 42 w 160"/>
                <a:gd name="T21" fmla="*/ 26 h 168"/>
                <a:gd name="T22" fmla="*/ 59 w 160"/>
                <a:gd name="T23" fmla="*/ 22 h 168"/>
                <a:gd name="T24" fmla="*/ 67 w 160"/>
                <a:gd name="T25" fmla="*/ 0 h 168"/>
                <a:gd name="T26" fmla="*/ 95 w 160"/>
                <a:gd name="T27" fmla="*/ 20 h 168"/>
                <a:gd name="T28" fmla="*/ 115 w 160"/>
                <a:gd name="T29" fmla="*/ 24 h 168"/>
                <a:gd name="T30" fmla="*/ 130 w 160"/>
                <a:gd name="T31" fmla="*/ 30 h 168"/>
                <a:gd name="T32" fmla="*/ 142 w 160"/>
                <a:gd name="T33" fmla="*/ 40 h 168"/>
                <a:gd name="T34" fmla="*/ 152 w 160"/>
                <a:gd name="T35" fmla="*/ 52 h 168"/>
                <a:gd name="T36" fmla="*/ 158 w 160"/>
                <a:gd name="T37" fmla="*/ 67 h 168"/>
                <a:gd name="T38" fmla="*/ 160 w 160"/>
                <a:gd name="T39" fmla="*/ 83 h 168"/>
                <a:gd name="T40" fmla="*/ 158 w 160"/>
                <a:gd name="T41" fmla="*/ 105 h 168"/>
                <a:gd name="T42" fmla="*/ 152 w 160"/>
                <a:gd name="T43" fmla="*/ 121 h 168"/>
                <a:gd name="T44" fmla="*/ 142 w 160"/>
                <a:gd name="T45" fmla="*/ 135 h 168"/>
                <a:gd name="T46" fmla="*/ 128 w 160"/>
                <a:gd name="T47" fmla="*/ 144 h 168"/>
                <a:gd name="T48" fmla="*/ 115 w 160"/>
                <a:gd name="T49" fmla="*/ 150 h 168"/>
                <a:gd name="T50" fmla="*/ 95 w 160"/>
                <a:gd name="T51" fmla="*/ 152 h 168"/>
                <a:gd name="T52" fmla="*/ 67 w 160"/>
                <a:gd name="T53" fmla="*/ 172 h 168"/>
                <a:gd name="T54" fmla="*/ 67 w 160"/>
                <a:gd name="T55" fmla="*/ 152 h 168"/>
                <a:gd name="T56" fmla="*/ 63 w 160"/>
                <a:gd name="T57" fmla="*/ 48 h 168"/>
                <a:gd name="T58" fmla="*/ 52 w 160"/>
                <a:gd name="T59" fmla="*/ 50 h 168"/>
                <a:gd name="T60" fmla="*/ 44 w 160"/>
                <a:gd name="T61" fmla="*/ 56 h 168"/>
                <a:gd name="T62" fmla="*/ 36 w 160"/>
                <a:gd name="T63" fmla="*/ 62 h 168"/>
                <a:gd name="T64" fmla="*/ 32 w 160"/>
                <a:gd name="T65" fmla="*/ 69 h 168"/>
                <a:gd name="T66" fmla="*/ 30 w 160"/>
                <a:gd name="T67" fmla="*/ 79 h 168"/>
                <a:gd name="T68" fmla="*/ 30 w 160"/>
                <a:gd name="T69" fmla="*/ 93 h 168"/>
                <a:gd name="T70" fmla="*/ 32 w 160"/>
                <a:gd name="T71" fmla="*/ 103 h 168"/>
                <a:gd name="T72" fmla="*/ 36 w 160"/>
                <a:gd name="T73" fmla="*/ 111 h 168"/>
                <a:gd name="T74" fmla="*/ 44 w 160"/>
                <a:gd name="T75" fmla="*/ 117 h 168"/>
                <a:gd name="T76" fmla="*/ 52 w 160"/>
                <a:gd name="T77" fmla="*/ 123 h 168"/>
                <a:gd name="T78" fmla="*/ 63 w 160"/>
                <a:gd name="T79" fmla="*/ 125 h 168"/>
                <a:gd name="T80" fmla="*/ 67 w 160"/>
                <a:gd name="T81" fmla="*/ 46 h 168"/>
                <a:gd name="T82" fmla="*/ 95 w 160"/>
                <a:gd name="T83" fmla="*/ 125 h 168"/>
                <a:gd name="T84" fmla="*/ 107 w 160"/>
                <a:gd name="T85" fmla="*/ 125 h 168"/>
                <a:gd name="T86" fmla="*/ 117 w 160"/>
                <a:gd name="T87" fmla="*/ 121 h 168"/>
                <a:gd name="T88" fmla="*/ 124 w 160"/>
                <a:gd name="T89" fmla="*/ 115 h 168"/>
                <a:gd name="T90" fmla="*/ 130 w 160"/>
                <a:gd name="T91" fmla="*/ 107 h 168"/>
                <a:gd name="T92" fmla="*/ 134 w 160"/>
                <a:gd name="T93" fmla="*/ 97 h 168"/>
                <a:gd name="T94" fmla="*/ 134 w 160"/>
                <a:gd name="T95" fmla="*/ 83 h 168"/>
                <a:gd name="T96" fmla="*/ 134 w 160"/>
                <a:gd name="T97" fmla="*/ 75 h 168"/>
                <a:gd name="T98" fmla="*/ 130 w 160"/>
                <a:gd name="T99" fmla="*/ 66 h 168"/>
                <a:gd name="T100" fmla="*/ 124 w 160"/>
                <a:gd name="T101" fmla="*/ 58 h 168"/>
                <a:gd name="T102" fmla="*/ 117 w 160"/>
                <a:gd name="T103" fmla="*/ 52 h 168"/>
                <a:gd name="T104" fmla="*/ 107 w 160"/>
                <a:gd name="T105" fmla="*/ 48 h 168"/>
                <a:gd name="T106" fmla="*/ 95 w 160"/>
                <a:gd name="T107" fmla="*/ 46 h 168"/>
                <a:gd name="T108" fmla="*/ 95 w 160"/>
                <a:gd name="T109" fmla="*/ 125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>
                <a:gd name="T0" fmla="*/ 160 w 156"/>
                <a:gd name="T1" fmla="*/ 89 h 154"/>
                <a:gd name="T2" fmla="*/ 154 w 156"/>
                <a:gd name="T3" fmla="*/ 109 h 154"/>
                <a:gd name="T4" fmla="*/ 146 w 156"/>
                <a:gd name="T5" fmla="*/ 126 h 154"/>
                <a:gd name="T6" fmla="*/ 132 w 156"/>
                <a:gd name="T7" fmla="*/ 140 h 154"/>
                <a:gd name="T8" fmla="*/ 114 w 156"/>
                <a:gd name="T9" fmla="*/ 148 h 154"/>
                <a:gd name="T10" fmla="*/ 94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9 h 154"/>
                <a:gd name="T22" fmla="*/ 2 w 156"/>
                <a:gd name="T23" fmla="*/ 89 h 154"/>
                <a:gd name="T24" fmla="*/ 2 w 156"/>
                <a:gd name="T25" fmla="*/ 67 h 154"/>
                <a:gd name="T26" fmla="*/ 8 w 156"/>
                <a:gd name="T27" fmla="*/ 50 h 154"/>
                <a:gd name="T28" fmla="*/ 18 w 156"/>
                <a:gd name="T29" fmla="*/ 32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4 w 156"/>
                <a:gd name="T37" fmla="*/ 2 h 154"/>
                <a:gd name="T38" fmla="*/ 114 w 156"/>
                <a:gd name="T39" fmla="*/ 8 h 154"/>
                <a:gd name="T40" fmla="*/ 132 w 156"/>
                <a:gd name="T41" fmla="*/ 18 h 154"/>
                <a:gd name="T42" fmla="*/ 146 w 156"/>
                <a:gd name="T43" fmla="*/ 32 h 154"/>
                <a:gd name="T44" fmla="*/ 154 w 156"/>
                <a:gd name="T45" fmla="*/ 50 h 154"/>
                <a:gd name="T46" fmla="*/ 160 w 156"/>
                <a:gd name="T47" fmla="*/ 67 h 154"/>
                <a:gd name="T48" fmla="*/ 160 w 156"/>
                <a:gd name="T49" fmla="*/ 77 h 154"/>
                <a:gd name="T50" fmla="*/ 132 w 156"/>
                <a:gd name="T51" fmla="*/ 71 h 154"/>
                <a:gd name="T52" fmla="*/ 130 w 156"/>
                <a:gd name="T53" fmla="*/ 59 h 154"/>
                <a:gd name="T54" fmla="*/ 122 w 156"/>
                <a:gd name="T55" fmla="*/ 48 h 154"/>
                <a:gd name="T56" fmla="*/ 114 w 156"/>
                <a:gd name="T57" fmla="*/ 40 h 154"/>
                <a:gd name="T58" fmla="*/ 102 w 156"/>
                <a:gd name="T59" fmla="*/ 32 h 154"/>
                <a:gd name="T60" fmla="*/ 91 w 156"/>
                <a:gd name="T61" fmla="*/ 30 h 154"/>
                <a:gd name="T62" fmla="*/ 73 w 156"/>
                <a:gd name="T63" fmla="*/ 30 h 154"/>
                <a:gd name="T64" fmla="*/ 59 w 156"/>
                <a:gd name="T65" fmla="*/ 32 h 154"/>
                <a:gd name="T66" fmla="*/ 47 w 156"/>
                <a:gd name="T67" fmla="*/ 40 h 154"/>
                <a:gd name="T68" fmla="*/ 39 w 156"/>
                <a:gd name="T69" fmla="*/ 48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7 h 154"/>
                <a:gd name="T78" fmla="*/ 39 w 156"/>
                <a:gd name="T79" fmla="*/ 109 h 154"/>
                <a:gd name="T80" fmla="*/ 47 w 156"/>
                <a:gd name="T81" fmla="*/ 119 h 154"/>
                <a:gd name="T82" fmla="*/ 59 w 156"/>
                <a:gd name="T83" fmla="*/ 125 h 154"/>
                <a:gd name="T84" fmla="*/ 73 w 156"/>
                <a:gd name="T85" fmla="*/ 128 h 154"/>
                <a:gd name="T86" fmla="*/ 91 w 156"/>
                <a:gd name="T87" fmla="*/ 128 h 154"/>
                <a:gd name="T88" fmla="*/ 104 w 156"/>
                <a:gd name="T89" fmla="*/ 125 h 154"/>
                <a:gd name="T90" fmla="*/ 114 w 156"/>
                <a:gd name="T91" fmla="*/ 119 h 154"/>
                <a:gd name="T92" fmla="*/ 124 w 156"/>
                <a:gd name="T93" fmla="*/ 109 h 154"/>
                <a:gd name="T94" fmla="*/ 130 w 156"/>
                <a:gd name="T95" fmla="*/ 97 h 154"/>
                <a:gd name="T96" fmla="*/ 132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31"/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>
                <a:gd name="T0" fmla="*/ 0 w 95"/>
                <a:gd name="T1" fmla="*/ 0 h 146"/>
                <a:gd name="T2" fmla="*/ 42 w 95"/>
                <a:gd name="T3" fmla="*/ 0 h 146"/>
                <a:gd name="T4" fmla="*/ 53 w 95"/>
                <a:gd name="T5" fmla="*/ 2 h 146"/>
                <a:gd name="T6" fmla="*/ 63 w 95"/>
                <a:gd name="T7" fmla="*/ 4 h 146"/>
                <a:gd name="T8" fmla="*/ 71 w 95"/>
                <a:gd name="T9" fmla="*/ 6 h 146"/>
                <a:gd name="T10" fmla="*/ 77 w 95"/>
                <a:gd name="T11" fmla="*/ 10 h 146"/>
                <a:gd name="T12" fmla="*/ 83 w 95"/>
                <a:gd name="T13" fmla="*/ 14 h 146"/>
                <a:gd name="T14" fmla="*/ 87 w 95"/>
                <a:gd name="T15" fmla="*/ 18 h 146"/>
                <a:gd name="T16" fmla="*/ 91 w 95"/>
                <a:gd name="T17" fmla="*/ 24 h 146"/>
                <a:gd name="T18" fmla="*/ 93 w 95"/>
                <a:gd name="T19" fmla="*/ 28 h 146"/>
                <a:gd name="T20" fmla="*/ 95 w 95"/>
                <a:gd name="T21" fmla="*/ 34 h 146"/>
                <a:gd name="T22" fmla="*/ 95 w 95"/>
                <a:gd name="T23" fmla="*/ 38 h 146"/>
                <a:gd name="T24" fmla="*/ 95 w 95"/>
                <a:gd name="T25" fmla="*/ 44 h 146"/>
                <a:gd name="T26" fmla="*/ 95 w 95"/>
                <a:gd name="T27" fmla="*/ 46 h 146"/>
                <a:gd name="T28" fmla="*/ 95 w 95"/>
                <a:gd name="T29" fmla="*/ 52 h 146"/>
                <a:gd name="T30" fmla="*/ 95 w 95"/>
                <a:gd name="T31" fmla="*/ 55 h 146"/>
                <a:gd name="T32" fmla="*/ 93 w 95"/>
                <a:gd name="T33" fmla="*/ 61 h 146"/>
                <a:gd name="T34" fmla="*/ 91 w 95"/>
                <a:gd name="T35" fmla="*/ 65 h 146"/>
                <a:gd name="T36" fmla="*/ 89 w 95"/>
                <a:gd name="T37" fmla="*/ 71 h 146"/>
                <a:gd name="T38" fmla="*/ 85 w 95"/>
                <a:gd name="T39" fmla="*/ 75 h 146"/>
                <a:gd name="T40" fmla="*/ 81 w 95"/>
                <a:gd name="T41" fmla="*/ 81 h 146"/>
                <a:gd name="T42" fmla="*/ 75 w 95"/>
                <a:gd name="T43" fmla="*/ 85 h 146"/>
                <a:gd name="T44" fmla="*/ 69 w 95"/>
                <a:gd name="T45" fmla="*/ 87 h 146"/>
                <a:gd name="T46" fmla="*/ 61 w 95"/>
                <a:gd name="T47" fmla="*/ 89 h 146"/>
                <a:gd name="T48" fmla="*/ 53 w 95"/>
                <a:gd name="T49" fmla="*/ 91 h 146"/>
                <a:gd name="T50" fmla="*/ 42 w 95"/>
                <a:gd name="T51" fmla="*/ 91 h 146"/>
                <a:gd name="T52" fmla="*/ 28 w 95"/>
                <a:gd name="T53" fmla="*/ 91 h 146"/>
                <a:gd name="T54" fmla="*/ 28 w 95"/>
                <a:gd name="T55" fmla="*/ 146 h 146"/>
                <a:gd name="T56" fmla="*/ 0 w 95"/>
                <a:gd name="T57" fmla="*/ 146 h 146"/>
                <a:gd name="T58" fmla="*/ 0 w 95"/>
                <a:gd name="T59" fmla="*/ 0 h 146"/>
                <a:gd name="T60" fmla="*/ 0 w 95"/>
                <a:gd name="T61" fmla="*/ 0 h 146"/>
                <a:gd name="T62" fmla="*/ 28 w 95"/>
                <a:gd name="T63" fmla="*/ 65 h 146"/>
                <a:gd name="T64" fmla="*/ 44 w 95"/>
                <a:gd name="T65" fmla="*/ 65 h 146"/>
                <a:gd name="T66" fmla="*/ 48 w 95"/>
                <a:gd name="T67" fmla="*/ 65 h 146"/>
                <a:gd name="T68" fmla="*/ 50 w 95"/>
                <a:gd name="T69" fmla="*/ 65 h 146"/>
                <a:gd name="T70" fmla="*/ 51 w 95"/>
                <a:gd name="T71" fmla="*/ 65 h 146"/>
                <a:gd name="T72" fmla="*/ 53 w 95"/>
                <a:gd name="T73" fmla="*/ 65 h 146"/>
                <a:gd name="T74" fmla="*/ 57 w 95"/>
                <a:gd name="T75" fmla="*/ 63 h 146"/>
                <a:gd name="T76" fmla="*/ 59 w 95"/>
                <a:gd name="T77" fmla="*/ 63 h 146"/>
                <a:gd name="T78" fmla="*/ 61 w 95"/>
                <a:gd name="T79" fmla="*/ 61 h 146"/>
                <a:gd name="T80" fmla="*/ 63 w 95"/>
                <a:gd name="T81" fmla="*/ 59 h 146"/>
                <a:gd name="T82" fmla="*/ 65 w 95"/>
                <a:gd name="T83" fmla="*/ 57 h 146"/>
                <a:gd name="T84" fmla="*/ 67 w 95"/>
                <a:gd name="T85" fmla="*/ 53 h 146"/>
                <a:gd name="T86" fmla="*/ 67 w 95"/>
                <a:gd name="T87" fmla="*/ 52 h 146"/>
                <a:gd name="T88" fmla="*/ 67 w 95"/>
                <a:gd name="T89" fmla="*/ 46 h 146"/>
                <a:gd name="T90" fmla="*/ 67 w 95"/>
                <a:gd name="T91" fmla="*/ 42 h 146"/>
                <a:gd name="T92" fmla="*/ 67 w 95"/>
                <a:gd name="T93" fmla="*/ 40 h 146"/>
                <a:gd name="T94" fmla="*/ 65 w 95"/>
                <a:gd name="T95" fmla="*/ 36 h 146"/>
                <a:gd name="T96" fmla="*/ 63 w 95"/>
                <a:gd name="T97" fmla="*/ 34 h 146"/>
                <a:gd name="T98" fmla="*/ 61 w 95"/>
                <a:gd name="T99" fmla="*/ 32 h 146"/>
                <a:gd name="T100" fmla="*/ 59 w 95"/>
                <a:gd name="T101" fmla="*/ 30 h 146"/>
                <a:gd name="T102" fmla="*/ 57 w 95"/>
                <a:gd name="T103" fmla="*/ 30 h 146"/>
                <a:gd name="T104" fmla="*/ 53 w 95"/>
                <a:gd name="T105" fmla="*/ 28 h 146"/>
                <a:gd name="T106" fmla="*/ 51 w 95"/>
                <a:gd name="T107" fmla="*/ 28 h 146"/>
                <a:gd name="T108" fmla="*/ 50 w 95"/>
                <a:gd name="T109" fmla="*/ 28 h 146"/>
                <a:gd name="T110" fmla="*/ 48 w 95"/>
                <a:gd name="T111" fmla="*/ 28 h 146"/>
                <a:gd name="T112" fmla="*/ 44 w 95"/>
                <a:gd name="T113" fmla="*/ 26 h 146"/>
                <a:gd name="T114" fmla="*/ 28 w 95"/>
                <a:gd name="T115" fmla="*/ 26 h 146"/>
                <a:gd name="T116" fmla="*/ 28 w 95"/>
                <a:gd name="T117" fmla="*/ 65 h 146"/>
                <a:gd name="T118" fmla="*/ 28 w 95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>
                <a:gd name="T0" fmla="*/ 0 w 155"/>
                <a:gd name="T1" fmla="*/ 0 h 146"/>
                <a:gd name="T2" fmla="*/ 37 w 155"/>
                <a:gd name="T3" fmla="*/ 0 h 146"/>
                <a:gd name="T4" fmla="*/ 80 w 155"/>
                <a:gd name="T5" fmla="*/ 113 h 146"/>
                <a:gd name="T6" fmla="*/ 126 w 155"/>
                <a:gd name="T7" fmla="*/ 0 h 146"/>
                <a:gd name="T8" fmla="*/ 163 w 155"/>
                <a:gd name="T9" fmla="*/ 0 h 146"/>
                <a:gd name="T10" fmla="*/ 163 w 155"/>
                <a:gd name="T11" fmla="*/ 146 h 146"/>
                <a:gd name="T12" fmla="*/ 136 w 155"/>
                <a:gd name="T13" fmla="*/ 146 h 146"/>
                <a:gd name="T14" fmla="*/ 136 w 155"/>
                <a:gd name="T15" fmla="*/ 36 h 146"/>
                <a:gd name="T16" fmla="*/ 92 w 155"/>
                <a:gd name="T17" fmla="*/ 146 h 146"/>
                <a:gd name="T18" fmla="*/ 71 w 155"/>
                <a:gd name="T19" fmla="*/ 146 h 146"/>
                <a:gd name="T20" fmla="*/ 27 w 155"/>
                <a:gd name="T21" fmla="*/ 36 h 146"/>
                <a:gd name="T22" fmla="*/ 27 w 155"/>
                <a:gd name="T23" fmla="*/ 146 h 146"/>
                <a:gd name="T24" fmla="*/ 0 w 155"/>
                <a:gd name="T25" fmla="*/ 146 h 146"/>
                <a:gd name="T26" fmla="*/ 0 w 155"/>
                <a:gd name="T27" fmla="*/ 0 h 146"/>
                <a:gd name="T28" fmla="*/ 0 w 155"/>
                <a:gd name="T29" fmla="*/ 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>
                <a:gd name="T0" fmla="*/ 57 w 144"/>
                <a:gd name="T1" fmla="*/ 0 h 146"/>
                <a:gd name="T2" fmla="*/ 79 w 144"/>
                <a:gd name="T3" fmla="*/ 0 h 146"/>
                <a:gd name="T4" fmla="*/ 136 w 144"/>
                <a:gd name="T5" fmla="*/ 146 h 146"/>
                <a:gd name="T6" fmla="*/ 107 w 144"/>
                <a:gd name="T7" fmla="*/ 146 h 146"/>
                <a:gd name="T8" fmla="*/ 95 w 144"/>
                <a:gd name="T9" fmla="*/ 109 h 146"/>
                <a:gd name="T10" fmla="*/ 41 w 144"/>
                <a:gd name="T11" fmla="*/ 109 h 146"/>
                <a:gd name="T12" fmla="*/ 30 w 144"/>
                <a:gd name="T13" fmla="*/ 146 h 146"/>
                <a:gd name="T14" fmla="*/ 0 w 144"/>
                <a:gd name="T15" fmla="*/ 146 h 146"/>
                <a:gd name="T16" fmla="*/ 57 w 144"/>
                <a:gd name="T17" fmla="*/ 0 h 146"/>
                <a:gd name="T18" fmla="*/ 57 w 144"/>
                <a:gd name="T19" fmla="*/ 0 h 146"/>
                <a:gd name="T20" fmla="*/ 85 w 144"/>
                <a:gd name="T21" fmla="*/ 83 h 146"/>
                <a:gd name="T22" fmla="*/ 67 w 144"/>
                <a:gd name="T23" fmla="*/ 40 h 146"/>
                <a:gd name="T24" fmla="*/ 51 w 144"/>
                <a:gd name="T25" fmla="*/ 83 h 146"/>
                <a:gd name="T26" fmla="*/ 85 w 144"/>
                <a:gd name="T27" fmla="*/ 83 h 146"/>
                <a:gd name="T28" fmla="*/ 85 w 144"/>
                <a:gd name="T29" fmla="*/ 83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>
                <a:gd name="T0" fmla="*/ 104 w 124"/>
                <a:gd name="T1" fmla="*/ 125 h 176"/>
                <a:gd name="T2" fmla="*/ 120 w 124"/>
                <a:gd name="T3" fmla="*/ 125 h 176"/>
                <a:gd name="T4" fmla="*/ 120 w 124"/>
                <a:gd name="T5" fmla="*/ 184 h 176"/>
                <a:gd name="T6" fmla="*/ 92 w 124"/>
                <a:gd name="T7" fmla="*/ 184 h 176"/>
                <a:gd name="T8" fmla="*/ 92 w 124"/>
                <a:gd name="T9" fmla="*/ 154 h 176"/>
                <a:gd name="T10" fmla="*/ 0 w 124"/>
                <a:gd name="T11" fmla="*/ 154 h 176"/>
                <a:gd name="T12" fmla="*/ 0 w 124"/>
                <a:gd name="T13" fmla="*/ 0 h 176"/>
                <a:gd name="T14" fmla="*/ 27 w 124"/>
                <a:gd name="T15" fmla="*/ 0 h 176"/>
                <a:gd name="T16" fmla="*/ 27 w 124"/>
                <a:gd name="T17" fmla="*/ 125 h 176"/>
                <a:gd name="T18" fmla="*/ 77 w 124"/>
                <a:gd name="T19" fmla="*/ 125 h 176"/>
                <a:gd name="T20" fmla="*/ 77 w 124"/>
                <a:gd name="T21" fmla="*/ 0 h 176"/>
                <a:gd name="T22" fmla="*/ 104 w 124"/>
                <a:gd name="T23" fmla="*/ 0 h 176"/>
                <a:gd name="T24" fmla="*/ 104 w 124"/>
                <a:gd name="T25" fmla="*/ 125 h 176"/>
                <a:gd name="T26" fmla="*/ 104 w 124"/>
                <a:gd name="T27" fmla="*/ 125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3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4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0" name="Freeform 36"/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>
                <a:gd name="T0" fmla="*/ 157 w 153"/>
                <a:gd name="T1" fmla="*/ 89 h 154"/>
                <a:gd name="T2" fmla="*/ 151 w 153"/>
                <a:gd name="T3" fmla="*/ 109 h 154"/>
                <a:gd name="T4" fmla="*/ 144 w 153"/>
                <a:gd name="T5" fmla="*/ 126 h 154"/>
                <a:gd name="T6" fmla="*/ 130 w 153"/>
                <a:gd name="T7" fmla="*/ 140 h 154"/>
                <a:gd name="T8" fmla="*/ 112 w 153"/>
                <a:gd name="T9" fmla="*/ 148 h 154"/>
                <a:gd name="T10" fmla="*/ 92 w 153"/>
                <a:gd name="T11" fmla="*/ 154 h 154"/>
                <a:gd name="T12" fmla="*/ 67 w 153"/>
                <a:gd name="T13" fmla="*/ 154 h 154"/>
                <a:gd name="T14" fmla="*/ 47 w 153"/>
                <a:gd name="T15" fmla="*/ 148 h 154"/>
                <a:gd name="T16" fmla="*/ 29 w 153"/>
                <a:gd name="T17" fmla="*/ 140 h 154"/>
                <a:gd name="T18" fmla="*/ 15 w 153"/>
                <a:gd name="T19" fmla="*/ 126 h 154"/>
                <a:gd name="T20" fmla="*/ 6 w 153"/>
                <a:gd name="T21" fmla="*/ 109 h 154"/>
                <a:gd name="T22" fmla="*/ 2 w 153"/>
                <a:gd name="T23" fmla="*/ 89 h 154"/>
                <a:gd name="T24" fmla="*/ 2 w 153"/>
                <a:gd name="T25" fmla="*/ 67 h 154"/>
                <a:gd name="T26" fmla="*/ 6 w 153"/>
                <a:gd name="T27" fmla="*/ 50 h 154"/>
                <a:gd name="T28" fmla="*/ 15 w 153"/>
                <a:gd name="T29" fmla="*/ 32 h 154"/>
                <a:gd name="T30" fmla="*/ 29 w 153"/>
                <a:gd name="T31" fmla="*/ 18 h 154"/>
                <a:gd name="T32" fmla="*/ 47 w 153"/>
                <a:gd name="T33" fmla="*/ 8 h 154"/>
                <a:gd name="T34" fmla="*/ 67 w 153"/>
                <a:gd name="T35" fmla="*/ 2 h 154"/>
                <a:gd name="T36" fmla="*/ 92 w 153"/>
                <a:gd name="T37" fmla="*/ 2 h 154"/>
                <a:gd name="T38" fmla="*/ 112 w 153"/>
                <a:gd name="T39" fmla="*/ 8 h 154"/>
                <a:gd name="T40" fmla="*/ 130 w 153"/>
                <a:gd name="T41" fmla="*/ 18 h 154"/>
                <a:gd name="T42" fmla="*/ 144 w 153"/>
                <a:gd name="T43" fmla="*/ 32 h 154"/>
                <a:gd name="T44" fmla="*/ 151 w 153"/>
                <a:gd name="T45" fmla="*/ 50 h 154"/>
                <a:gd name="T46" fmla="*/ 157 w 153"/>
                <a:gd name="T47" fmla="*/ 67 h 154"/>
                <a:gd name="T48" fmla="*/ 157 w 153"/>
                <a:gd name="T49" fmla="*/ 77 h 154"/>
                <a:gd name="T50" fmla="*/ 132 w 153"/>
                <a:gd name="T51" fmla="*/ 71 h 154"/>
                <a:gd name="T52" fmla="*/ 130 w 153"/>
                <a:gd name="T53" fmla="*/ 59 h 154"/>
                <a:gd name="T54" fmla="*/ 122 w 153"/>
                <a:gd name="T55" fmla="*/ 48 h 154"/>
                <a:gd name="T56" fmla="*/ 114 w 153"/>
                <a:gd name="T57" fmla="*/ 40 h 154"/>
                <a:gd name="T58" fmla="*/ 102 w 153"/>
                <a:gd name="T59" fmla="*/ 32 h 154"/>
                <a:gd name="T60" fmla="*/ 88 w 153"/>
                <a:gd name="T61" fmla="*/ 30 h 154"/>
                <a:gd name="T62" fmla="*/ 71 w 153"/>
                <a:gd name="T63" fmla="*/ 30 h 154"/>
                <a:gd name="T64" fmla="*/ 57 w 153"/>
                <a:gd name="T65" fmla="*/ 32 h 154"/>
                <a:gd name="T66" fmla="*/ 45 w 153"/>
                <a:gd name="T67" fmla="*/ 40 h 154"/>
                <a:gd name="T68" fmla="*/ 37 w 153"/>
                <a:gd name="T69" fmla="*/ 48 h 154"/>
                <a:gd name="T70" fmla="*/ 29 w 153"/>
                <a:gd name="T71" fmla="*/ 59 h 154"/>
                <a:gd name="T72" fmla="*/ 27 w 153"/>
                <a:gd name="T73" fmla="*/ 71 h 154"/>
                <a:gd name="T74" fmla="*/ 27 w 153"/>
                <a:gd name="T75" fmla="*/ 85 h 154"/>
                <a:gd name="T76" fmla="*/ 29 w 153"/>
                <a:gd name="T77" fmla="*/ 97 h 154"/>
                <a:gd name="T78" fmla="*/ 37 w 153"/>
                <a:gd name="T79" fmla="*/ 109 h 154"/>
                <a:gd name="T80" fmla="*/ 45 w 153"/>
                <a:gd name="T81" fmla="*/ 119 h 154"/>
                <a:gd name="T82" fmla="*/ 57 w 153"/>
                <a:gd name="T83" fmla="*/ 125 h 154"/>
                <a:gd name="T84" fmla="*/ 71 w 153"/>
                <a:gd name="T85" fmla="*/ 128 h 154"/>
                <a:gd name="T86" fmla="*/ 88 w 153"/>
                <a:gd name="T87" fmla="*/ 128 h 154"/>
                <a:gd name="T88" fmla="*/ 102 w 153"/>
                <a:gd name="T89" fmla="*/ 125 h 154"/>
                <a:gd name="T90" fmla="*/ 114 w 153"/>
                <a:gd name="T91" fmla="*/ 119 h 154"/>
                <a:gd name="T92" fmla="*/ 122 w 153"/>
                <a:gd name="T93" fmla="*/ 109 h 154"/>
                <a:gd name="T94" fmla="*/ 130 w 153"/>
                <a:gd name="T95" fmla="*/ 97 h 154"/>
                <a:gd name="T96" fmla="*/ 132 w 153"/>
                <a:gd name="T97" fmla="*/ 85 h 154"/>
                <a:gd name="T98" fmla="*/ 132 w 153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91 w 109"/>
                <a:gd name="T7" fmla="*/ 59 h 146"/>
                <a:gd name="T8" fmla="*/ 91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91 w 109"/>
                <a:gd name="T15" fmla="*/ 146 h 146"/>
                <a:gd name="T16" fmla="*/ 91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7 w 109"/>
                <a:gd name="T7" fmla="*/ 59 h 146"/>
                <a:gd name="T8" fmla="*/ 77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7 w 109"/>
                <a:gd name="T15" fmla="*/ 146 h 146"/>
                <a:gd name="T16" fmla="*/ 77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3" name="Freeform 39"/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>
                <a:gd name="T0" fmla="*/ 28 w 140"/>
                <a:gd name="T1" fmla="*/ 55 h 146"/>
                <a:gd name="T2" fmla="*/ 59 w 140"/>
                <a:gd name="T3" fmla="*/ 57 h 146"/>
                <a:gd name="T4" fmla="*/ 70 w 140"/>
                <a:gd name="T5" fmla="*/ 61 h 146"/>
                <a:gd name="T6" fmla="*/ 81 w 140"/>
                <a:gd name="T7" fmla="*/ 67 h 146"/>
                <a:gd name="T8" fmla="*/ 89 w 140"/>
                <a:gd name="T9" fmla="*/ 75 h 146"/>
                <a:gd name="T10" fmla="*/ 93 w 140"/>
                <a:gd name="T11" fmla="*/ 85 h 146"/>
                <a:gd name="T12" fmla="*/ 95 w 140"/>
                <a:gd name="T13" fmla="*/ 97 h 146"/>
                <a:gd name="T14" fmla="*/ 95 w 140"/>
                <a:gd name="T15" fmla="*/ 109 h 146"/>
                <a:gd name="T16" fmla="*/ 93 w 140"/>
                <a:gd name="T17" fmla="*/ 121 h 146"/>
                <a:gd name="T18" fmla="*/ 87 w 140"/>
                <a:gd name="T19" fmla="*/ 130 h 146"/>
                <a:gd name="T20" fmla="*/ 77 w 140"/>
                <a:gd name="T21" fmla="*/ 138 h 146"/>
                <a:gd name="T22" fmla="*/ 70 w 140"/>
                <a:gd name="T23" fmla="*/ 144 h 146"/>
                <a:gd name="T24" fmla="*/ 57 w 140"/>
                <a:gd name="T25" fmla="*/ 146 h 146"/>
                <a:gd name="T26" fmla="*/ 0 w 140"/>
                <a:gd name="T27" fmla="*/ 146 h 146"/>
                <a:gd name="T28" fmla="*/ 28 w 140"/>
                <a:gd name="T29" fmla="*/ 0 h 146"/>
                <a:gd name="T30" fmla="*/ 28 w 140"/>
                <a:gd name="T31" fmla="*/ 121 h 146"/>
                <a:gd name="T32" fmla="*/ 53 w 140"/>
                <a:gd name="T33" fmla="*/ 121 h 146"/>
                <a:gd name="T34" fmla="*/ 59 w 140"/>
                <a:gd name="T35" fmla="*/ 121 h 146"/>
                <a:gd name="T36" fmla="*/ 63 w 140"/>
                <a:gd name="T37" fmla="*/ 119 h 146"/>
                <a:gd name="T38" fmla="*/ 67 w 140"/>
                <a:gd name="T39" fmla="*/ 115 h 146"/>
                <a:gd name="T40" fmla="*/ 70 w 140"/>
                <a:gd name="T41" fmla="*/ 111 h 146"/>
                <a:gd name="T42" fmla="*/ 70 w 140"/>
                <a:gd name="T43" fmla="*/ 105 h 146"/>
                <a:gd name="T44" fmla="*/ 70 w 140"/>
                <a:gd name="T45" fmla="*/ 99 h 146"/>
                <a:gd name="T46" fmla="*/ 70 w 140"/>
                <a:gd name="T47" fmla="*/ 95 h 146"/>
                <a:gd name="T48" fmla="*/ 67 w 140"/>
                <a:gd name="T49" fmla="*/ 91 h 146"/>
                <a:gd name="T50" fmla="*/ 63 w 140"/>
                <a:gd name="T51" fmla="*/ 87 h 146"/>
                <a:gd name="T52" fmla="*/ 59 w 140"/>
                <a:gd name="T53" fmla="*/ 85 h 146"/>
                <a:gd name="T54" fmla="*/ 53 w 140"/>
                <a:gd name="T55" fmla="*/ 85 h 146"/>
                <a:gd name="T56" fmla="*/ 28 w 140"/>
                <a:gd name="T57" fmla="*/ 83 h 146"/>
                <a:gd name="T58" fmla="*/ 28 w 140"/>
                <a:gd name="T59" fmla="*/ 121 h 146"/>
                <a:gd name="T60" fmla="*/ 136 w 140"/>
                <a:gd name="T61" fmla="*/ 0 h 146"/>
                <a:gd name="T62" fmla="*/ 108 w 140"/>
                <a:gd name="T63" fmla="*/ 146 h 146"/>
                <a:gd name="T64" fmla="*/ 108 w 140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>
                <a:gd name="T0" fmla="*/ 49 w 130"/>
                <a:gd name="T1" fmla="*/ 73 h 146"/>
                <a:gd name="T2" fmla="*/ 0 w 130"/>
                <a:gd name="T3" fmla="*/ 0 h 146"/>
                <a:gd name="T4" fmla="*/ 31 w 130"/>
                <a:gd name="T5" fmla="*/ 0 h 146"/>
                <a:gd name="T6" fmla="*/ 65 w 130"/>
                <a:gd name="T7" fmla="*/ 52 h 146"/>
                <a:gd name="T8" fmla="*/ 94 w 130"/>
                <a:gd name="T9" fmla="*/ 0 h 146"/>
                <a:gd name="T10" fmla="*/ 126 w 130"/>
                <a:gd name="T11" fmla="*/ 0 h 146"/>
                <a:gd name="T12" fmla="*/ 77 w 130"/>
                <a:gd name="T13" fmla="*/ 73 h 146"/>
                <a:gd name="T14" fmla="*/ 126 w 130"/>
                <a:gd name="T15" fmla="*/ 146 h 146"/>
                <a:gd name="T16" fmla="*/ 94 w 130"/>
                <a:gd name="T17" fmla="*/ 146 h 146"/>
                <a:gd name="T18" fmla="*/ 65 w 130"/>
                <a:gd name="T19" fmla="*/ 97 h 146"/>
                <a:gd name="T20" fmla="*/ 31 w 130"/>
                <a:gd name="T21" fmla="*/ 146 h 146"/>
                <a:gd name="T22" fmla="*/ 0 w 130"/>
                <a:gd name="T23" fmla="*/ 146 h 146"/>
                <a:gd name="T24" fmla="*/ 49 w 130"/>
                <a:gd name="T25" fmla="*/ 73 h 146"/>
                <a:gd name="T26" fmla="*/ 49 w 130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>
                <a:gd name="T0" fmla="*/ 28 w 81"/>
                <a:gd name="T1" fmla="*/ 26 h 146"/>
                <a:gd name="T2" fmla="*/ 0 w 81"/>
                <a:gd name="T3" fmla="*/ 26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6 h 146"/>
                <a:gd name="T10" fmla="*/ 51 w 81"/>
                <a:gd name="T11" fmla="*/ 26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6 h 146"/>
                <a:gd name="T18" fmla="*/ 28 w 81"/>
                <a:gd name="T19" fmla="*/ 2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6 h 146"/>
                <a:gd name="T6" fmla="*/ 23 w 79"/>
                <a:gd name="T7" fmla="*/ 26 h 146"/>
                <a:gd name="T8" fmla="*/ 23 w 79"/>
                <a:gd name="T9" fmla="*/ 59 h 146"/>
                <a:gd name="T10" fmla="*/ 69 w 79"/>
                <a:gd name="T11" fmla="*/ 59 h 146"/>
                <a:gd name="T12" fmla="*/ 69 w 79"/>
                <a:gd name="T13" fmla="*/ 87 h 146"/>
                <a:gd name="T14" fmla="*/ 23 w 79"/>
                <a:gd name="T15" fmla="*/ 87 h 146"/>
                <a:gd name="T16" fmla="*/ 23 w 79"/>
                <a:gd name="T17" fmla="*/ 121 h 146"/>
                <a:gd name="T18" fmla="*/ 71 w 79"/>
                <a:gd name="T19" fmla="*/ 121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>
                <a:gd name="T0" fmla="*/ 48 w 134"/>
                <a:gd name="T1" fmla="*/ 73 h 146"/>
                <a:gd name="T2" fmla="*/ 0 w 134"/>
                <a:gd name="T3" fmla="*/ 0 h 146"/>
                <a:gd name="T4" fmla="*/ 32 w 134"/>
                <a:gd name="T5" fmla="*/ 0 h 146"/>
                <a:gd name="T6" fmla="*/ 63 w 134"/>
                <a:gd name="T7" fmla="*/ 52 h 146"/>
                <a:gd name="T8" fmla="*/ 97 w 134"/>
                <a:gd name="T9" fmla="*/ 0 h 146"/>
                <a:gd name="T10" fmla="*/ 126 w 134"/>
                <a:gd name="T11" fmla="*/ 0 h 146"/>
                <a:gd name="T12" fmla="*/ 79 w 134"/>
                <a:gd name="T13" fmla="*/ 73 h 146"/>
                <a:gd name="T14" fmla="*/ 126 w 134"/>
                <a:gd name="T15" fmla="*/ 146 h 146"/>
                <a:gd name="T16" fmla="*/ 97 w 134"/>
                <a:gd name="T17" fmla="*/ 146 h 146"/>
                <a:gd name="T18" fmla="*/ 63 w 134"/>
                <a:gd name="T19" fmla="*/ 97 h 146"/>
                <a:gd name="T20" fmla="*/ 32 w 134"/>
                <a:gd name="T21" fmla="*/ 146 h 146"/>
                <a:gd name="T22" fmla="*/ 0 w 134"/>
                <a:gd name="T23" fmla="*/ 146 h 146"/>
                <a:gd name="T24" fmla="*/ 48 w 134"/>
                <a:gd name="T25" fmla="*/ 73 h 146"/>
                <a:gd name="T26" fmla="*/ 48 w 134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>
                <a:gd name="T0" fmla="*/ 146 w 156"/>
                <a:gd name="T1" fmla="*/ 89 h 154"/>
                <a:gd name="T2" fmla="*/ 142 w 156"/>
                <a:gd name="T3" fmla="*/ 109 h 154"/>
                <a:gd name="T4" fmla="*/ 132 w 156"/>
                <a:gd name="T5" fmla="*/ 126 h 154"/>
                <a:gd name="T6" fmla="*/ 119 w 156"/>
                <a:gd name="T7" fmla="*/ 140 h 154"/>
                <a:gd name="T8" fmla="*/ 105 w 156"/>
                <a:gd name="T9" fmla="*/ 148 h 154"/>
                <a:gd name="T10" fmla="*/ 85 w 156"/>
                <a:gd name="T11" fmla="*/ 154 h 154"/>
                <a:gd name="T12" fmla="*/ 63 w 156"/>
                <a:gd name="T13" fmla="*/ 154 h 154"/>
                <a:gd name="T14" fmla="*/ 44 w 156"/>
                <a:gd name="T15" fmla="*/ 148 h 154"/>
                <a:gd name="T16" fmla="*/ 30 w 156"/>
                <a:gd name="T17" fmla="*/ 140 h 154"/>
                <a:gd name="T18" fmla="*/ 16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6 w 156"/>
                <a:gd name="T29" fmla="*/ 32 h 154"/>
                <a:gd name="T30" fmla="*/ 30 w 156"/>
                <a:gd name="T31" fmla="*/ 18 h 154"/>
                <a:gd name="T32" fmla="*/ 44 w 156"/>
                <a:gd name="T33" fmla="*/ 8 h 154"/>
                <a:gd name="T34" fmla="*/ 63 w 156"/>
                <a:gd name="T35" fmla="*/ 2 h 154"/>
                <a:gd name="T36" fmla="*/ 85 w 156"/>
                <a:gd name="T37" fmla="*/ 2 h 154"/>
                <a:gd name="T38" fmla="*/ 105 w 156"/>
                <a:gd name="T39" fmla="*/ 8 h 154"/>
                <a:gd name="T40" fmla="*/ 119 w 156"/>
                <a:gd name="T41" fmla="*/ 18 h 154"/>
                <a:gd name="T42" fmla="*/ 132 w 156"/>
                <a:gd name="T43" fmla="*/ 32 h 154"/>
                <a:gd name="T44" fmla="*/ 142 w 156"/>
                <a:gd name="T45" fmla="*/ 50 h 154"/>
                <a:gd name="T46" fmla="*/ 146 w 156"/>
                <a:gd name="T47" fmla="*/ 67 h 154"/>
                <a:gd name="T48" fmla="*/ 148 w 156"/>
                <a:gd name="T49" fmla="*/ 77 h 154"/>
                <a:gd name="T50" fmla="*/ 119 w 156"/>
                <a:gd name="T51" fmla="*/ 71 h 154"/>
                <a:gd name="T52" fmla="*/ 117 w 156"/>
                <a:gd name="T53" fmla="*/ 59 h 154"/>
                <a:gd name="T54" fmla="*/ 113 w 156"/>
                <a:gd name="T55" fmla="*/ 48 h 154"/>
                <a:gd name="T56" fmla="*/ 105 w 156"/>
                <a:gd name="T57" fmla="*/ 40 h 154"/>
                <a:gd name="T58" fmla="*/ 93 w 156"/>
                <a:gd name="T59" fmla="*/ 32 h 154"/>
                <a:gd name="T60" fmla="*/ 81 w 156"/>
                <a:gd name="T61" fmla="*/ 30 h 154"/>
                <a:gd name="T62" fmla="*/ 67 w 156"/>
                <a:gd name="T63" fmla="*/ 30 h 154"/>
                <a:gd name="T64" fmla="*/ 54 w 156"/>
                <a:gd name="T65" fmla="*/ 32 h 154"/>
                <a:gd name="T66" fmla="*/ 42 w 156"/>
                <a:gd name="T67" fmla="*/ 40 h 154"/>
                <a:gd name="T68" fmla="*/ 38 w 156"/>
                <a:gd name="T69" fmla="*/ 48 h 154"/>
                <a:gd name="T70" fmla="*/ 30 w 156"/>
                <a:gd name="T71" fmla="*/ 59 h 154"/>
                <a:gd name="T72" fmla="*/ 28 w 156"/>
                <a:gd name="T73" fmla="*/ 71 h 154"/>
                <a:gd name="T74" fmla="*/ 28 w 156"/>
                <a:gd name="T75" fmla="*/ 85 h 154"/>
                <a:gd name="T76" fmla="*/ 30 w 156"/>
                <a:gd name="T77" fmla="*/ 97 h 154"/>
                <a:gd name="T78" fmla="*/ 38 w 156"/>
                <a:gd name="T79" fmla="*/ 109 h 154"/>
                <a:gd name="T80" fmla="*/ 42 w 156"/>
                <a:gd name="T81" fmla="*/ 119 h 154"/>
                <a:gd name="T82" fmla="*/ 54 w 156"/>
                <a:gd name="T83" fmla="*/ 125 h 154"/>
                <a:gd name="T84" fmla="*/ 65 w 156"/>
                <a:gd name="T85" fmla="*/ 128 h 154"/>
                <a:gd name="T86" fmla="*/ 79 w 156"/>
                <a:gd name="T87" fmla="*/ 128 h 154"/>
                <a:gd name="T88" fmla="*/ 93 w 156"/>
                <a:gd name="T89" fmla="*/ 125 h 154"/>
                <a:gd name="T90" fmla="*/ 105 w 156"/>
                <a:gd name="T91" fmla="*/ 119 h 154"/>
                <a:gd name="T92" fmla="*/ 113 w 156"/>
                <a:gd name="T93" fmla="*/ 109 h 154"/>
                <a:gd name="T94" fmla="*/ 117 w 156"/>
                <a:gd name="T95" fmla="*/ 97 h 154"/>
                <a:gd name="T96" fmla="*/ 119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>
                <a:gd name="T0" fmla="*/ 136 w 140"/>
                <a:gd name="T1" fmla="*/ 146 h 146"/>
                <a:gd name="T2" fmla="*/ 106 w 140"/>
                <a:gd name="T3" fmla="*/ 146 h 146"/>
                <a:gd name="T4" fmla="*/ 69 w 140"/>
                <a:gd name="T5" fmla="*/ 38 h 146"/>
                <a:gd name="T6" fmla="*/ 30 w 140"/>
                <a:gd name="T7" fmla="*/ 146 h 146"/>
                <a:gd name="T8" fmla="*/ 0 w 140"/>
                <a:gd name="T9" fmla="*/ 146 h 146"/>
                <a:gd name="T10" fmla="*/ 57 w 140"/>
                <a:gd name="T11" fmla="*/ 0 h 146"/>
                <a:gd name="T12" fmla="*/ 79 w 140"/>
                <a:gd name="T13" fmla="*/ 0 h 146"/>
                <a:gd name="T14" fmla="*/ 136 w 140"/>
                <a:gd name="T15" fmla="*/ 146 h 146"/>
                <a:gd name="T16" fmla="*/ 136 w 140"/>
                <a:gd name="T17" fmla="*/ 146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1" name="Freeform 47"/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>
                <a:gd name="T0" fmla="*/ 158 w 156"/>
                <a:gd name="T1" fmla="*/ 89 h 154"/>
                <a:gd name="T2" fmla="*/ 152 w 156"/>
                <a:gd name="T3" fmla="*/ 109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1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27 w 156"/>
                <a:gd name="T17" fmla="*/ 140 h 154"/>
                <a:gd name="T18" fmla="*/ 14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4 w 156"/>
                <a:gd name="T29" fmla="*/ 32 h 154"/>
                <a:gd name="T30" fmla="*/ 27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91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2 h 154"/>
                <a:gd name="T44" fmla="*/ 152 w 156"/>
                <a:gd name="T45" fmla="*/ 50 h 154"/>
                <a:gd name="T46" fmla="*/ 158 w 156"/>
                <a:gd name="T47" fmla="*/ 67 h 154"/>
                <a:gd name="T48" fmla="*/ 160 w 156"/>
                <a:gd name="T49" fmla="*/ 77 h 154"/>
                <a:gd name="T50" fmla="*/ 130 w 156"/>
                <a:gd name="T51" fmla="*/ 71 h 154"/>
                <a:gd name="T52" fmla="*/ 128 w 156"/>
                <a:gd name="T53" fmla="*/ 59 h 154"/>
                <a:gd name="T54" fmla="*/ 120 w 156"/>
                <a:gd name="T55" fmla="*/ 48 h 154"/>
                <a:gd name="T56" fmla="*/ 112 w 156"/>
                <a:gd name="T57" fmla="*/ 40 h 154"/>
                <a:gd name="T58" fmla="*/ 100 w 156"/>
                <a:gd name="T59" fmla="*/ 32 h 154"/>
                <a:gd name="T60" fmla="*/ 87 w 156"/>
                <a:gd name="T61" fmla="*/ 30 h 154"/>
                <a:gd name="T62" fmla="*/ 69 w 156"/>
                <a:gd name="T63" fmla="*/ 30 h 154"/>
                <a:gd name="T64" fmla="*/ 55 w 156"/>
                <a:gd name="T65" fmla="*/ 32 h 154"/>
                <a:gd name="T66" fmla="*/ 45 w 156"/>
                <a:gd name="T67" fmla="*/ 40 h 154"/>
                <a:gd name="T68" fmla="*/ 35 w 156"/>
                <a:gd name="T69" fmla="*/ 48 h 154"/>
                <a:gd name="T70" fmla="*/ 29 w 156"/>
                <a:gd name="T71" fmla="*/ 59 h 154"/>
                <a:gd name="T72" fmla="*/ 27 w 156"/>
                <a:gd name="T73" fmla="*/ 71 h 154"/>
                <a:gd name="T74" fmla="*/ 27 w 156"/>
                <a:gd name="T75" fmla="*/ 85 h 154"/>
                <a:gd name="T76" fmla="*/ 29 w 156"/>
                <a:gd name="T77" fmla="*/ 97 h 154"/>
                <a:gd name="T78" fmla="*/ 37 w 156"/>
                <a:gd name="T79" fmla="*/ 109 h 154"/>
                <a:gd name="T80" fmla="*/ 45 w 156"/>
                <a:gd name="T81" fmla="*/ 119 h 154"/>
                <a:gd name="T82" fmla="*/ 57 w 156"/>
                <a:gd name="T83" fmla="*/ 125 h 154"/>
                <a:gd name="T84" fmla="*/ 69 w 156"/>
                <a:gd name="T85" fmla="*/ 128 h 154"/>
                <a:gd name="T86" fmla="*/ 87 w 156"/>
                <a:gd name="T87" fmla="*/ 128 h 154"/>
                <a:gd name="T88" fmla="*/ 100 w 156"/>
                <a:gd name="T89" fmla="*/ 125 h 154"/>
                <a:gd name="T90" fmla="*/ 112 w 156"/>
                <a:gd name="T91" fmla="*/ 119 h 154"/>
                <a:gd name="T92" fmla="*/ 120 w 156"/>
                <a:gd name="T93" fmla="*/ 109 h 154"/>
                <a:gd name="T94" fmla="*/ 128 w 156"/>
                <a:gd name="T95" fmla="*/ 97 h 154"/>
                <a:gd name="T96" fmla="*/ 130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6 h 146"/>
                <a:gd name="T6" fmla="*/ 32 w 75"/>
                <a:gd name="T7" fmla="*/ 26 h 146"/>
                <a:gd name="T8" fmla="*/ 32 w 75"/>
                <a:gd name="T9" fmla="*/ 146 h 146"/>
                <a:gd name="T10" fmla="*/ 2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3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4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>
                <a:gd name="T0" fmla="*/ 27 w 120"/>
                <a:gd name="T1" fmla="*/ 140 h 183"/>
                <a:gd name="T2" fmla="*/ 120 w 120"/>
                <a:gd name="T3" fmla="*/ 37 h 183"/>
                <a:gd name="T4" fmla="*/ 92 w 120"/>
                <a:gd name="T5" fmla="*/ 183 h 183"/>
                <a:gd name="T6" fmla="*/ 27 w 120"/>
                <a:gd name="T7" fmla="*/ 183 h 183"/>
                <a:gd name="T8" fmla="*/ 0 w 120"/>
                <a:gd name="T9" fmla="*/ 37 h 183"/>
                <a:gd name="T10" fmla="*/ 27 w 120"/>
                <a:gd name="T11" fmla="*/ 37 h 183"/>
                <a:gd name="T12" fmla="*/ 47 w 120"/>
                <a:gd name="T13" fmla="*/ 2 h 183"/>
                <a:gd name="T14" fmla="*/ 47 w 120"/>
                <a:gd name="T15" fmla="*/ 6 h 183"/>
                <a:gd name="T16" fmla="*/ 49 w 120"/>
                <a:gd name="T17" fmla="*/ 8 h 183"/>
                <a:gd name="T18" fmla="*/ 51 w 120"/>
                <a:gd name="T19" fmla="*/ 10 h 183"/>
                <a:gd name="T20" fmla="*/ 53 w 120"/>
                <a:gd name="T21" fmla="*/ 10 h 183"/>
                <a:gd name="T22" fmla="*/ 57 w 120"/>
                <a:gd name="T23" fmla="*/ 10 h 183"/>
                <a:gd name="T24" fmla="*/ 59 w 120"/>
                <a:gd name="T25" fmla="*/ 10 h 183"/>
                <a:gd name="T26" fmla="*/ 63 w 120"/>
                <a:gd name="T27" fmla="*/ 10 h 183"/>
                <a:gd name="T28" fmla="*/ 65 w 120"/>
                <a:gd name="T29" fmla="*/ 10 h 183"/>
                <a:gd name="T30" fmla="*/ 67 w 120"/>
                <a:gd name="T31" fmla="*/ 8 h 183"/>
                <a:gd name="T32" fmla="*/ 69 w 120"/>
                <a:gd name="T33" fmla="*/ 6 h 183"/>
                <a:gd name="T34" fmla="*/ 71 w 120"/>
                <a:gd name="T35" fmla="*/ 2 h 183"/>
                <a:gd name="T36" fmla="*/ 96 w 120"/>
                <a:gd name="T37" fmla="*/ 0 h 183"/>
                <a:gd name="T38" fmla="*/ 92 w 120"/>
                <a:gd name="T39" fmla="*/ 8 h 183"/>
                <a:gd name="T40" fmla="*/ 89 w 120"/>
                <a:gd name="T41" fmla="*/ 16 h 183"/>
                <a:gd name="T42" fmla="*/ 83 w 120"/>
                <a:gd name="T43" fmla="*/ 21 h 183"/>
                <a:gd name="T44" fmla="*/ 75 w 120"/>
                <a:gd name="T45" fmla="*/ 25 h 183"/>
                <a:gd name="T46" fmla="*/ 67 w 120"/>
                <a:gd name="T47" fmla="*/ 29 h 183"/>
                <a:gd name="T48" fmla="*/ 59 w 120"/>
                <a:gd name="T49" fmla="*/ 29 h 183"/>
                <a:gd name="T50" fmla="*/ 49 w 120"/>
                <a:gd name="T51" fmla="*/ 29 h 183"/>
                <a:gd name="T52" fmla="*/ 41 w 120"/>
                <a:gd name="T53" fmla="*/ 25 h 183"/>
                <a:gd name="T54" fmla="*/ 33 w 120"/>
                <a:gd name="T55" fmla="*/ 21 h 183"/>
                <a:gd name="T56" fmla="*/ 27 w 120"/>
                <a:gd name="T57" fmla="*/ 16 h 183"/>
                <a:gd name="T58" fmla="*/ 23 w 120"/>
                <a:gd name="T59" fmla="*/ 8 h 183"/>
                <a:gd name="T60" fmla="*/ 23 w 120"/>
                <a:gd name="T61" fmla="*/ 0 h 183"/>
                <a:gd name="T62" fmla="*/ 47 w 120"/>
                <a:gd name="T63" fmla="*/ 0 h 1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>
                <a:gd name="T0" fmla="*/ 507 w 720"/>
                <a:gd name="T1" fmla="*/ 10 h 712"/>
                <a:gd name="T2" fmla="*/ 505 w 720"/>
                <a:gd name="T3" fmla="*/ 51 h 712"/>
                <a:gd name="T4" fmla="*/ 507 w 720"/>
                <a:gd name="T5" fmla="*/ 108 h 712"/>
                <a:gd name="T6" fmla="*/ 507 w 720"/>
                <a:gd name="T7" fmla="*/ 170 h 712"/>
                <a:gd name="T8" fmla="*/ 505 w 720"/>
                <a:gd name="T9" fmla="*/ 223 h 712"/>
                <a:gd name="T10" fmla="*/ 505 w 720"/>
                <a:gd name="T11" fmla="*/ 256 h 712"/>
                <a:gd name="T12" fmla="*/ 213 w 720"/>
                <a:gd name="T13" fmla="*/ 260 h 712"/>
                <a:gd name="T14" fmla="*/ 213 w 720"/>
                <a:gd name="T15" fmla="*/ 243 h 712"/>
                <a:gd name="T16" fmla="*/ 215 w 720"/>
                <a:gd name="T17" fmla="*/ 199 h 712"/>
                <a:gd name="T18" fmla="*/ 213 w 720"/>
                <a:gd name="T19" fmla="*/ 140 h 712"/>
                <a:gd name="T20" fmla="*/ 213 w 720"/>
                <a:gd name="T21" fmla="*/ 79 h 712"/>
                <a:gd name="T22" fmla="*/ 215 w 720"/>
                <a:gd name="T23" fmla="*/ 28 h 712"/>
                <a:gd name="T24" fmla="*/ 213 w 720"/>
                <a:gd name="T25" fmla="*/ 0 h 712"/>
                <a:gd name="T26" fmla="*/ 192 w 720"/>
                <a:gd name="T27" fmla="*/ 0 h 712"/>
                <a:gd name="T28" fmla="*/ 154 w 720"/>
                <a:gd name="T29" fmla="*/ 2 h 712"/>
                <a:gd name="T30" fmla="*/ 107 w 720"/>
                <a:gd name="T31" fmla="*/ 0 h 712"/>
                <a:gd name="T32" fmla="*/ 61 w 720"/>
                <a:gd name="T33" fmla="*/ 0 h 712"/>
                <a:gd name="T34" fmla="*/ 24 w 720"/>
                <a:gd name="T35" fmla="*/ 2 h 712"/>
                <a:gd name="T36" fmla="*/ 0 w 720"/>
                <a:gd name="T37" fmla="*/ 0 h 712"/>
                <a:gd name="T38" fmla="*/ 0 w 720"/>
                <a:gd name="T39" fmla="*/ 59 h 712"/>
                <a:gd name="T40" fmla="*/ 2 w 720"/>
                <a:gd name="T41" fmla="*/ 191 h 712"/>
                <a:gd name="T42" fmla="*/ 0 w 720"/>
                <a:gd name="T43" fmla="*/ 355 h 712"/>
                <a:gd name="T44" fmla="*/ 0 w 720"/>
                <a:gd name="T45" fmla="*/ 526 h 712"/>
                <a:gd name="T46" fmla="*/ 2 w 720"/>
                <a:gd name="T47" fmla="*/ 657 h 712"/>
                <a:gd name="T48" fmla="*/ 0 w 720"/>
                <a:gd name="T49" fmla="*/ 714 h 712"/>
                <a:gd name="T50" fmla="*/ 24 w 720"/>
                <a:gd name="T51" fmla="*/ 714 h 712"/>
                <a:gd name="T52" fmla="*/ 61 w 720"/>
                <a:gd name="T53" fmla="*/ 716 h 712"/>
                <a:gd name="T54" fmla="*/ 107 w 720"/>
                <a:gd name="T55" fmla="*/ 714 h 712"/>
                <a:gd name="T56" fmla="*/ 154 w 720"/>
                <a:gd name="T57" fmla="*/ 714 h 712"/>
                <a:gd name="T58" fmla="*/ 192 w 720"/>
                <a:gd name="T59" fmla="*/ 716 h 712"/>
                <a:gd name="T60" fmla="*/ 213 w 720"/>
                <a:gd name="T61" fmla="*/ 714 h 712"/>
                <a:gd name="T62" fmla="*/ 213 w 720"/>
                <a:gd name="T63" fmla="*/ 684 h 712"/>
                <a:gd name="T64" fmla="*/ 215 w 720"/>
                <a:gd name="T65" fmla="*/ 629 h 712"/>
                <a:gd name="T66" fmla="*/ 213 w 720"/>
                <a:gd name="T67" fmla="*/ 560 h 712"/>
                <a:gd name="T68" fmla="*/ 213 w 720"/>
                <a:gd name="T69" fmla="*/ 493 h 712"/>
                <a:gd name="T70" fmla="*/ 215 w 720"/>
                <a:gd name="T71" fmla="*/ 444 h 712"/>
                <a:gd name="T72" fmla="*/ 213 w 720"/>
                <a:gd name="T73" fmla="*/ 422 h 712"/>
                <a:gd name="T74" fmla="*/ 507 w 720"/>
                <a:gd name="T75" fmla="*/ 428 h 712"/>
                <a:gd name="T76" fmla="*/ 505 w 720"/>
                <a:gd name="T77" fmla="*/ 465 h 712"/>
                <a:gd name="T78" fmla="*/ 507 w 720"/>
                <a:gd name="T79" fmla="*/ 526 h 712"/>
                <a:gd name="T80" fmla="*/ 507 w 720"/>
                <a:gd name="T81" fmla="*/ 596 h 712"/>
                <a:gd name="T82" fmla="*/ 505 w 720"/>
                <a:gd name="T83" fmla="*/ 659 h 712"/>
                <a:gd name="T84" fmla="*/ 505 w 720"/>
                <a:gd name="T85" fmla="*/ 704 h 712"/>
                <a:gd name="T86" fmla="*/ 515 w 720"/>
                <a:gd name="T87" fmla="*/ 716 h 712"/>
                <a:gd name="T88" fmla="*/ 544 w 720"/>
                <a:gd name="T89" fmla="*/ 714 h 712"/>
                <a:gd name="T90" fmla="*/ 588 w 720"/>
                <a:gd name="T91" fmla="*/ 716 h 712"/>
                <a:gd name="T92" fmla="*/ 637 w 720"/>
                <a:gd name="T93" fmla="*/ 716 h 712"/>
                <a:gd name="T94" fmla="*/ 680 w 720"/>
                <a:gd name="T95" fmla="*/ 714 h 712"/>
                <a:gd name="T96" fmla="*/ 710 w 720"/>
                <a:gd name="T97" fmla="*/ 714 h 712"/>
                <a:gd name="T98" fmla="*/ 720 w 720"/>
                <a:gd name="T99" fmla="*/ 696 h 712"/>
                <a:gd name="T100" fmla="*/ 718 w 720"/>
                <a:gd name="T101" fmla="*/ 597 h 712"/>
                <a:gd name="T102" fmla="*/ 720 w 720"/>
                <a:gd name="T103" fmla="*/ 446 h 712"/>
                <a:gd name="T104" fmla="*/ 720 w 720"/>
                <a:gd name="T105" fmla="*/ 270 h 712"/>
                <a:gd name="T106" fmla="*/ 718 w 720"/>
                <a:gd name="T107" fmla="*/ 118 h 712"/>
                <a:gd name="T108" fmla="*/ 718 w 720"/>
                <a:gd name="T109" fmla="*/ 20 h 712"/>
                <a:gd name="T110" fmla="*/ 710 w 720"/>
                <a:gd name="T111" fmla="*/ 2 h 712"/>
                <a:gd name="T112" fmla="*/ 680 w 720"/>
                <a:gd name="T113" fmla="*/ 0 h 712"/>
                <a:gd name="T114" fmla="*/ 637 w 720"/>
                <a:gd name="T115" fmla="*/ 2 h 712"/>
                <a:gd name="T116" fmla="*/ 588 w 720"/>
                <a:gd name="T117" fmla="*/ 2 h 712"/>
                <a:gd name="T118" fmla="*/ 544 w 720"/>
                <a:gd name="T119" fmla="*/ 0 h 712"/>
                <a:gd name="T120" fmla="*/ 515 w 720"/>
                <a:gd name="T121" fmla="*/ 0 h 712"/>
                <a:gd name="T122" fmla="*/ 505 w 720"/>
                <a:gd name="T123" fmla="*/ 0 h 7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>
                <a:gd name="T0" fmla="*/ 265 w 775"/>
                <a:gd name="T1" fmla="*/ 422 h 712"/>
                <a:gd name="T2" fmla="*/ 219 w 775"/>
                <a:gd name="T3" fmla="*/ 451 h 712"/>
                <a:gd name="T4" fmla="*/ 217 w 775"/>
                <a:gd name="T5" fmla="*/ 4 h 712"/>
                <a:gd name="T6" fmla="*/ 190 w 775"/>
                <a:gd name="T7" fmla="*/ 2 h 712"/>
                <a:gd name="T8" fmla="*/ 144 w 775"/>
                <a:gd name="T9" fmla="*/ 4 h 712"/>
                <a:gd name="T10" fmla="*/ 93 w 775"/>
                <a:gd name="T11" fmla="*/ 4 h 712"/>
                <a:gd name="T12" fmla="*/ 44 w 775"/>
                <a:gd name="T13" fmla="*/ 2 h 712"/>
                <a:gd name="T14" fmla="*/ 10 w 775"/>
                <a:gd name="T15" fmla="*/ 2 h 712"/>
                <a:gd name="T16" fmla="*/ 2 w 775"/>
                <a:gd name="T17" fmla="*/ 22 h 712"/>
                <a:gd name="T18" fmla="*/ 0 w 775"/>
                <a:gd name="T19" fmla="*/ 124 h 712"/>
                <a:gd name="T20" fmla="*/ 2 w 775"/>
                <a:gd name="T21" fmla="*/ 280 h 712"/>
                <a:gd name="T22" fmla="*/ 2 w 775"/>
                <a:gd name="T23" fmla="*/ 450 h 712"/>
                <a:gd name="T24" fmla="*/ 0 w 775"/>
                <a:gd name="T25" fmla="*/ 601 h 712"/>
                <a:gd name="T26" fmla="*/ 0 w 775"/>
                <a:gd name="T27" fmla="*/ 696 h 712"/>
                <a:gd name="T28" fmla="*/ 152 w 775"/>
                <a:gd name="T29" fmla="*/ 708 h 712"/>
                <a:gd name="T30" fmla="*/ 196 w 775"/>
                <a:gd name="T31" fmla="*/ 706 h 712"/>
                <a:gd name="T32" fmla="*/ 231 w 775"/>
                <a:gd name="T33" fmla="*/ 698 h 712"/>
                <a:gd name="T34" fmla="*/ 257 w 775"/>
                <a:gd name="T35" fmla="*/ 686 h 712"/>
                <a:gd name="T36" fmla="*/ 274 w 775"/>
                <a:gd name="T37" fmla="*/ 672 h 712"/>
                <a:gd name="T38" fmla="*/ 290 w 775"/>
                <a:gd name="T39" fmla="*/ 657 h 712"/>
                <a:gd name="T40" fmla="*/ 300 w 775"/>
                <a:gd name="T41" fmla="*/ 639 h 712"/>
                <a:gd name="T42" fmla="*/ 515 w 775"/>
                <a:gd name="T43" fmla="*/ 294 h 712"/>
                <a:gd name="T44" fmla="*/ 523 w 775"/>
                <a:gd name="T45" fmla="*/ 282 h 712"/>
                <a:gd name="T46" fmla="*/ 533 w 775"/>
                <a:gd name="T47" fmla="*/ 266 h 712"/>
                <a:gd name="T48" fmla="*/ 547 w 775"/>
                <a:gd name="T49" fmla="*/ 247 h 712"/>
                <a:gd name="T50" fmla="*/ 556 w 775"/>
                <a:gd name="T51" fmla="*/ 231 h 712"/>
                <a:gd name="T52" fmla="*/ 564 w 775"/>
                <a:gd name="T53" fmla="*/ 219 h 712"/>
                <a:gd name="T54" fmla="*/ 564 w 775"/>
                <a:gd name="T55" fmla="*/ 260 h 712"/>
                <a:gd name="T56" fmla="*/ 779 w 775"/>
                <a:gd name="T57" fmla="*/ 708 h 712"/>
                <a:gd name="T58" fmla="*/ 779 w 775"/>
                <a:gd name="T59" fmla="*/ 2 h 712"/>
                <a:gd name="T60" fmla="*/ 610 w 775"/>
                <a:gd name="T61" fmla="*/ 2 h 712"/>
                <a:gd name="T62" fmla="*/ 588 w 775"/>
                <a:gd name="T63" fmla="*/ 2 h 712"/>
                <a:gd name="T64" fmla="*/ 562 w 775"/>
                <a:gd name="T65" fmla="*/ 6 h 712"/>
                <a:gd name="T66" fmla="*/ 535 w 775"/>
                <a:gd name="T67" fmla="*/ 18 h 712"/>
                <a:gd name="T68" fmla="*/ 509 w 775"/>
                <a:gd name="T69" fmla="*/ 36 h 712"/>
                <a:gd name="T70" fmla="*/ 481 w 775"/>
                <a:gd name="T71" fmla="*/ 63 h 712"/>
                <a:gd name="T72" fmla="*/ 470 w 775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>
                <a:gd name="T0" fmla="*/ 260 w 773"/>
                <a:gd name="T1" fmla="*/ 422 h 712"/>
                <a:gd name="T2" fmla="*/ 219 w 773"/>
                <a:gd name="T3" fmla="*/ 451 h 712"/>
                <a:gd name="T4" fmla="*/ 217 w 773"/>
                <a:gd name="T5" fmla="*/ 4 h 712"/>
                <a:gd name="T6" fmla="*/ 189 w 773"/>
                <a:gd name="T7" fmla="*/ 2 h 712"/>
                <a:gd name="T8" fmla="*/ 144 w 773"/>
                <a:gd name="T9" fmla="*/ 4 h 712"/>
                <a:gd name="T10" fmla="*/ 93 w 773"/>
                <a:gd name="T11" fmla="*/ 4 h 712"/>
                <a:gd name="T12" fmla="*/ 43 w 773"/>
                <a:gd name="T13" fmla="*/ 2 h 712"/>
                <a:gd name="T14" fmla="*/ 10 w 773"/>
                <a:gd name="T15" fmla="*/ 2 h 712"/>
                <a:gd name="T16" fmla="*/ 2 w 773"/>
                <a:gd name="T17" fmla="*/ 22 h 712"/>
                <a:gd name="T18" fmla="*/ 0 w 773"/>
                <a:gd name="T19" fmla="*/ 124 h 712"/>
                <a:gd name="T20" fmla="*/ 2 w 773"/>
                <a:gd name="T21" fmla="*/ 280 h 712"/>
                <a:gd name="T22" fmla="*/ 2 w 773"/>
                <a:gd name="T23" fmla="*/ 450 h 712"/>
                <a:gd name="T24" fmla="*/ 0 w 773"/>
                <a:gd name="T25" fmla="*/ 601 h 712"/>
                <a:gd name="T26" fmla="*/ 0 w 773"/>
                <a:gd name="T27" fmla="*/ 696 h 712"/>
                <a:gd name="T28" fmla="*/ 150 w 773"/>
                <a:gd name="T29" fmla="*/ 708 h 712"/>
                <a:gd name="T30" fmla="*/ 193 w 773"/>
                <a:gd name="T31" fmla="*/ 706 h 712"/>
                <a:gd name="T32" fmla="*/ 225 w 773"/>
                <a:gd name="T33" fmla="*/ 698 h 712"/>
                <a:gd name="T34" fmla="*/ 250 w 773"/>
                <a:gd name="T35" fmla="*/ 686 h 712"/>
                <a:gd name="T36" fmla="*/ 270 w 773"/>
                <a:gd name="T37" fmla="*/ 672 h 712"/>
                <a:gd name="T38" fmla="*/ 284 w 773"/>
                <a:gd name="T39" fmla="*/ 657 h 712"/>
                <a:gd name="T40" fmla="*/ 296 w 773"/>
                <a:gd name="T41" fmla="*/ 639 h 712"/>
                <a:gd name="T42" fmla="*/ 507 w 773"/>
                <a:gd name="T43" fmla="*/ 294 h 712"/>
                <a:gd name="T44" fmla="*/ 512 w 773"/>
                <a:gd name="T45" fmla="*/ 282 h 712"/>
                <a:gd name="T46" fmla="*/ 524 w 773"/>
                <a:gd name="T47" fmla="*/ 266 h 712"/>
                <a:gd name="T48" fmla="*/ 536 w 773"/>
                <a:gd name="T49" fmla="*/ 247 h 712"/>
                <a:gd name="T50" fmla="*/ 548 w 773"/>
                <a:gd name="T51" fmla="*/ 231 h 712"/>
                <a:gd name="T52" fmla="*/ 554 w 773"/>
                <a:gd name="T53" fmla="*/ 219 h 712"/>
                <a:gd name="T54" fmla="*/ 556 w 773"/>
                <a:gd name="T55" fmla="*/ 260 h 712"/>
                <a:gd name="T56" fmla="*/ 773 w 773"/>
                <a:gd name="T57" fmla="*/ 708 h 712"/>
                <a:gd name="T58" fmla="*/ 773 w 773"/>
                <a:gd name="T59" fmla="*/ 2 h 712"/>
                <a:gd name="T60" fmla="*/ 601 w 773"/>
                <a:gd name="T61" fmla="*/ 2 h 712"/>
                <a:gd name="T62" fmla="*/ 579 w 773"/>
                <a:gd name="T63" fmla="*/ 2 h 712"/>
                <a:gd name="T64" fmla="*/ 554 w 773"/>
                <a:gd name="T65" fmla="*/ 6 h 712"/>
                <a:gd name="T66" fmla="*/ 526 w 773"/>
                <a:gd name="T67" fmla="*/ 18 h 712"/>
                <a:gd name="T68" fmla="*/ 501 w 773"/>
                <a:gd name="T69" fmla="*/ 36 h 712"/>
                <a:gd name="T70" fmla="*/ 473 w 773"/>
                <a:gd name="T71" fmla="*/ 63 h 712"/>
                <a:gd name="T72" fmla="*/ 463 w 773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>
                <a:gd name="T0" fmla="*/ 0 w 739"/>
                <a:gd name="T1" fmla="*/ 8 h 712"/>
                <a:gd name="T2" fmla="*/ 2 w 739"/>
                <a:gd name="T3" fmla="*/ 32 h 712"/>
                <a:gd name="T4" fmla="*/ 0 w 739"/>
                <a:gd name="T5" fmla="*/ 63 h 712"/>
                <a:gd name="T6" fmla="*/ 0 w 739"/>
                <a:gd name="T7" fmla="*/ 97 h 712"/>
                <a:gd name="T8" fmla="*/ 2 w 739"/>
                <a:gd name="T9" fmla="*/ 128 h 712"/>
                <a:gd name="T10" fmla="*/ 2 w 739"/>
                <a:gd name="T11" fmla="*/ 152 h 712"/>
                <a:gd name="T12" fmla="*/ 9 w 739"/>
                <a:gd name="T13" fmla="*/ 160 h 712"/>
                <a:gd name="T14" fmla="*/ 51 w 739"/>
                <a:gd name="T15" fmla="*/ 158 h 712"/>
                <a:gd name="T16" fmla="*/ 108 w 739"/>
                <a:gd name="T17" fmla="*/ 160 h 712"/>
                <a:gd name="T18" fmla="*/ 171 w 739"/>
                <a:gd name="T19" fmla="*/ 160 h 712"/>
                <a:gd name="T20" fmla="*/ 224 w 739"/>
                <a:gd name="T21" fmla="*/ 158 h 712"/>
                <a:gd name="T22" fmla="*/ 258 w 739"/>
                <a:gd name="T23" fmla="*/ 158 h 712"/>
                <a:gd name="T24" fmla="*/ 262 w 739"/>
                <a:gd name="T25" fmla="*/ 170 h 712"/>
                <a:gd name="T26" fmla="*/ 264 w 739"/>
                <a:gd name="T27" fmla="*/ 243 h 712"/>
                <a:gd name="T28" fmla="*/ 262 w 739"/>
                <a:gd name="T29" fmla="*/ 363 h 712"/>
                <a:gd name="T30" fmla="*/ 262 w 739"/>
                <a:gd name="T31" fmla="*/ 497 h 712"/>
                <a:gd name="T32" fmla="*/ 264 w 739"/>
                <a:gd name="T33" fmla="*/ 619 h 712"/>
                <a:gd name="T34" fmla="*/ 264 w 739"/>
                <a:gd name="T35" fmla="*/ 698 h 712"/>
                <a:gd name="T36" fmla="*/ 272 w 739"/>
                <a:gd name="T37" fmla="*/ 716 h 712"/>
                <a:gd name="T38" fmla="*/ 301 w 739"/>
                <a:gd name="T39" fmla="*/ 714 h 712"/>
                <a:gd name="T40" fmla="*/ 345 w 739"/>
                <a:gd name="T41" fmla="*/ 716 h 712"/>
                <a:gd name="T42" fmla="*/ 394 w 739"/>
                <a:gd name="T43" fmla="*/ 716 h 712"/>
                <a:gd name="T44" fmla="*/ 437 w 739"/>
                <a:gd name="T45" fmla="*/ 714 h 712"/>
                <a:gd name="T46" fmla="*/ 467 w 739"/>
                <a:gd name="T47" fmla="*/ 714 h 712"/>
                <a:gd name="T48" fmla="*/ 475 w 739"/>
                <a:gd name="T49" fmla="*/ 698 h 712"/>
                <a:gd name="T50" fmla="*/ 477 w 739"/>
                <a:gd name="T51" fmla="*/ 619 h 712"/>
                <a:gd name="T52" fmla="*/ 475 w 739"/>
                <a:gd name="T53" fmla="*/ 497 h 712"/>
                <a:gd name="T54" fmla="*/ 475 w 739"/>
                <a:gd name="T55" fmla="*/ 363 h 712"/>
                <a:gd name="T56" fmla="*/ 477 w 739"/>
                <a:gd name="T57" fmla="*/ 243 h 712"/>
                <a:gd name="T58" fmla="*/ 477 w 739"/>
                <a:gd name="T59" fmla="*/ 170 h 712"/>
                <a:gd name="T60" fmla="*/ 481 w 739"/>
                <a:gd name="T61" fmla="*/ 160 h 712"/>
                <a:gd name="T62" fmla="*/ 514 w 739"/>
                <a:gd name="T63" fmla="*/ 158 h 712"/>
                <a:gd name="T64" fmla="*/ 567 w 739"/>
                <a:gd name="T65" fmla="*/ 160 h 712"/>
                <a:gd name="T66" fmla="*/ 630 w 739"/>
                <a:gd name="T67" fmla="*/ 160 h 712"/>
                <a:gd name="T68" fmla="*/ 688 w 739"/>
                <a:gd name="T69" fmla="*/ 158 h 712"/>
                <a:gd name="T70" fmla="*/ 729 w 739"/>
                <a:gd name="T71" fmla="*/ 158 h 712"/>
                <a:gd name="T72" fmla="*/ 737 w 739"/>
                <a:gd name="T73" fmla="*/ 152 h 712"/>
                <a:gd name="T74" fmla="*/ 739 w 739"/>
                <a:gd name="T75" fmla="*/ 128 h 712"/>
                <a:gd name="T76" fmla="*/ 737 w 739"/>
                <a:gd name="T77" fmla="*/ 97 h 712"/>
                <a:gd name="T78" fmla="*/ 737 w 739"/>
                <a:gd name="T79" fmla="*/ 63 h 712"/>
                <a:gd name="T80" fmla="*/ 739 w 739"/>
                <a:gd name="T81" fmla="*/ 32 h 712"/>
                <a:gd name="T82" fmla="*/ 739 w 739"/>
                <a:gd name="T83" fmla="*/ 8 h 712"/>
                <a:gd name="T84" fmla="*/ 719 w 739"/>
                <a:gd name="T85" fmla="*/ 2 h 712"/>
                <a:gd name="T86" fmla="*/ 617 w 739"/>
                <a:gd name="T87" fmla="*/ 0 h 712"/>
                <a:gd name="T88" fmla="*/ 457 w 739"/>
                <a:gd name="T89" fmla="*/ 2 h 712"/>
                <a:gd name="T90" fmla="*/ 282 w 739"/>
                <a:gd name="T91" fmla="*/ 2 h 712"/>
                <a:gd name="T92" fmla="*/ 122 w 739"/>
                <a:gd name="T93" fmla="*/ 0 h 712"/>
                <a:gd name="T94" fmla="*/ 19 w 739"/>
                <a:gd name="T95" fmla="*/ 0 h 712"/>
                <a:gd name="T96" fmla="*/ 2 w 739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>
                <a:gd name="T0" fmla="*/ 1437 w 1518"/>
                <a:gd name="T1" fmla="*/ 39 h 1173"/>
                <a:gd name="T2" fmla="*/ 1398 w 1518"/>
                <a:gd name="T3" fmla="*/ 19 h 1173"/>
                <a:gd name="T4" fmla="*/ 1355 w 1518"/>
                <a:gd name="T5" fmla="*/ 8 h 1173"/>
                <a:gd name="T6" fmla="*/ 1303 w 1518"/>
                <a:gd name="T7" fmla="*/ 2 h 1173"/>
                <a:gd name="T8" fmla="*/ 1114 w 1518"/>
                <a:gd name="T9" fmla="*/ 25 h 1173"/>
                <a:gd name="T10" fmla="*/ 787 w 1518"/>
                <a:gd name="T11" fmla="*/ 144 h 1173"/>
                <a:gd name="T12" fmla="*/ 444 w 1518"/>
                <a:gd name="T13" fmla="*/ 321 h 1173"/>
                <a:gd name="T14" fmla="*/ 166 w 1518"/>
                <a:gd name="T15" fmla="*/ 520 h 1173"/>
                <a:gd name="T16" fmla="*/ 65 w 1518"/>
                <a:gd name="T17" fmla="*/ 637 h 1173"/>
                <a:gd name="T18" fmla="*/ 26 w 1518"/>
                <a:gd name="T19" fmla="*/ 709 h 1173"/>
                <a:gd name="T20" fmla="*/ 4 w 1518"/>
                <a:gd name="T21" fmla="*/ 782 h 1173"/>
                <a:gd name="T22" fmla="*/ 2 w 1518"/>
                <a:gd name="T23" fmla="*/ 851 h 1173"/>
                <a:gd name="T24" fmla="*/ 65 w 1518"/>
                <a:gd name="T25" fmla="*/ 978 h 1173"/>
                <a:gd name="T26" fmla="*/ 253 w 1518"/>
                <a:gd name="T27" fmla="*/ 1092 h 1173"/>
                <a:gd name="T28" fmla="*/ 542 w 1518"/>
                <a:gd name="T29" fmla="*/ 1159 h 1173"/>
                <a:gd name="T30" fmla="*/ 915 w 1518"/>
                <a:gd name="T31" fmla="*/ 1173 h 1173"/>
                <a:gd name="T32" fmla="*/ 846 w 1518"/>
                <a:gd name="T33" fmla="*/ 1151 h 1173"/>
                <a:gd name="T34" fmla="*/ 580 w 1518"/>
                <a:gd name="T35" fmla="*/ 1096 h 1173"/>
                <a:gd name="T36" fmla="*/ 383 w 1518"/>
                <a:gd name="T37" fmla="*/ 1003 h 1173"/>
                <a:gd name="T38" fmla="*/ 266 w 1518"/>
                <a:gd name="T39" fmla="*/ 875 h 1173"/>
                <a:gd name="T40" fmla="*/ 272 w 1518"/>
                <a:gd name="T41" fmla="*/ 633 h 1173"/>
                <a:gd name="T42" fmla="*/ 509 w 1518"/>
                <a:gd name="T43" fmla="*/ 362 h 1173"/>
                <a:gd name="T44" fmla="*/ 848 w 1518"/>
                <a:gd name="T45" fmla="*/ 175 h 1173"/>
                <a:gd name="T46" fmla="*/ 1130 w 1518"/>
                <a:gd name="T47" fmla="*/ 130 h 1173"/>
                <a:gd name="T48" fmla="*/ 1191 w 1518"/>
                <a:gd name="T49" fmla="*/ 163 h 1173"/>
                <a:gd name="T50" fmla="*/ 1199 w 1518"/>
                <a:gd name="T51" fmla="*/ 179 h 1173"/>
                <a:gd name="T52" fmla="*/ 1205 w 1518"/>
                <a:gd name="T53" fmla="*/ 199 h 1173"/>
                <a:gd name="T54" fmla="*/ 1207 w 1518"/>
                <a:gd name="T55" fmla="*/ 223 h 1173"/>
                <a:gd name="T56" fmla="*/ 1207 w 1518"/>
                <a:gd name="T57" fmla="*/ 242 h 1173"/>
                <a:gd name="T58" fmla="*/ 1207 w 1518"/>
                <a:gd name="T59" fmla="*/ 258 h 1173"/>
                <a:gd name="T60" fmla="*/ 1203 w 1518"/>
                <a:gd name="T61" fmla="*/ 274 h 1173"/>
                <a:gd name="T62" fmla="*/ 1201 w 1518"/>
                <a:gd name="T63" fmla="*/ 292 h 1173"/>
                <a:gd name="T64" fmla="*/ 1197 w 1518"/>
                <a:gd name="T65" fmla="*/ 311 h 1173"/>
                <a:gd name="T66" fmla="*/ 1193 w 1518"/>
                <a:gd name="T67" fmla="*/ 329 h 1173"/>
                <a:gd name="T68" fmla="*/ 1187 w 1518"/>
                <a:gd name="T69" fmla="*/ 349 h 1173"/>
                <a:gd name="T70" fmla="*/ 1183 w 1518"/>
                <a:gd name="T71" fmla="*/ 366 h 1173"/>
                <a:gd name="T72" fmla="*/ 1343 w 1518"/>
                <a:gd name="T73" fmla="*/ 997 h 1173"/>
                <a:gd name="T74" fmla="*/ 1503 w 1518"/>
                <a:gd name="T75" fmla="*/ 337 h 1173"/>
                <a:gd name="T76" fmla="*/ 1508 w 1518"/>
                <a:gd name="T77" fmla="*/ 317 h 1173"/>
                <a:gd name="T78" fmla="*/ 1512 w 1518"/>
                <a:gd name="T79" fmla="*/ 295 h 1173"/>
                <a:gd name="T80" fmla="*/ 1514 w 1518"/>
                <a:gd name="T81" fmla="*/ 272 h 1173"/>
                <a:gd name="T82" fmla="*/ 1516 w 1518"/>
                <a:gd name="T83" fmla="*/ 250 h 1173"/>
                <a:gd name="T84" fmla="*/ 1518 w 1518"/>
                <a:gd name="T85" fmla="*/ 230 h 1173"/>
                <a:gd name="T86" fmla="*/ 1518 w 1518"/>
                <a:gd name="T87" fmla="*/ 217 h 1173"/>
                <a:gd name="T88" fmla="*/ 1518 w 1518"/>
                <a:gd name="T89" fmla="*/ 203 h 1173"/>
                <a:gd name="T90" fmla="*/ 1518 w 1518"/>
                <a:gd name="T91" fmla="*/ 171 h 1173"/>
                <a:gd name="T92" fmla="*/ 1508 w 1518"/>
                <a:gd name="T93" fmla="*/ 132 h 1173"/>
                <a:gd name="T94" fmla="*/ 1493 w 1518"/>
                <a:gd name="T95" fmla="*/ 96 h 1173"/>
                <a:gd name="T96" fmla="*/ 1469 w 1518"/>
                <a:gd name="T97" fmla="*/ 65 h 11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>
                <a:gd name="T0" fmla="*/ 363 w 359"/>
                <a:gd name="T1" fmla="*/ 197 h 357"/>
                <a:gd name="T2" fmla="*/ 361 w 359"/>
                <a:gd name="T3" fmla="*/ 221 h 357"/>
                <a:gd name="T4" fmla="*/ 355 w 359"/>
                <a:gd name="T5" fmla="*/ 243 h 357"/>
                <a:gd name="T6" fmla="*/ 345 w 359"/>
                <a:gd name="T7" fmla="*/ 262 h 357"/>
                <a:gd name="T8" fmla="*/ 333 w 359"/>
                <a:gd name="T9" fmla="*/ 282 h 357"/>
                <a:gd name="T10" fmla="*/ 320 w 359"/>
                <a:gd name="T11" fmla="*/ 302 h 357"/>
                <a:gd name="T12" fmla="*/ 302 w 359"/>
                <a:gd name="T13" fmla="*/ 320 h 357"/>
                <a:gd name="T14" fmla="*/ 282 w 359"/>
                <a:gd name="T15" fmla="*/ 333 h 357"/>
                <a:gd name="T16" fmla="*/ 262 w 359"/>
                <a:gd name="T17" fmla="*/ 345 h 357"/>
                <a:gd name="T18" fmla="*/ 243 w 359"/>
                <a:gd name="T19" fmla="*/ 353 h 357"/>
                <a:gd name="T20" fmla="*/ 221 w 359"/>
                <a:gd name="T21" fmla="*/ 359 h 357"/>
                <a:gd name="T22" fmla="*/ 197 w 359"/>
                <a:gd name="T23" fmla="*/ 361 h 357"/>
                <a:gd name="T24" fmla="*/ 168 w 359"/>
                <a:gd name="T25" fmla="*/ 361 h 357"/>
                <a:gd name="T26" fmla="*/ 144 w 359"/>
                <a:gd name="T27" fmla="*/ 359 h 357"/>
                <a:gd name="T28" fmla="*/ 122 w 359"/>
                <a:gd name="T29" fmla="*/ 353 h 357"/>
                <a:gd name="T30" fmla="*/ 103 w 359"/>
                <a:gd name="T31" fmla="*/ 345 h 357"/>
                <a:gd name="T32" fmla="*/ 83 w 359"/>
                <a:gd name="T33" fmla="*/ 333 h 357"/>
                <a:gd name="T34" fmla="*/ 63 w 359"/>
                <a:gd name="T35" fmla="*/ 320 h 357"/>
                <a:gd name="T36" fmla="*/ 45 w 359"/>
                <a:gd name="T37" fmla="*/ 302 h 357"/>
                <a:gd name="T38" fmla="*/ 32 w 359"/>
                <a:gd name="T39" fmla="*/ 282 h 357"/>
                <a:gd name="T40" fmla="*/ 20 w 359"/>
                <a:gd name="T41" fmla="*/ 262 h 357"/>
                <a:gd name="T42" fmla="*/ 10 w 359"/>
                <a:gd name="T43" fmla="*/ 243 h 357"/>
                <a:gd name="T44" fmla="*/ 4 w 359"/>
                <a:gd name="T45" fmla="*/ 221 h 357"/>
                <a:gd name="T46" fmla="*/ 2 w 359"/>
                <a:gd name="T47" fmla="*/ 197 h 357"/>
                <a:gd name="T48" fmla="*/ 2 w 359"/>
                <a:gd name="T49" fmla="*/ 168 h 357"/>
                <a:gd name="T50" fmla="*/ 4 w 359"/>
                <a:gd name="T51" fmla="*/ 144 h 357"/>
                <a:gd name="T52" fmla="*/ 10 w 359"/>
                <a:gd name="T53" fmla="*/ 122 h 357"/>
                <a:gd name="T54" fmla="*/ 20 w 359"/>
                <a:gd name="T55" fmla="*/ 101 h 357"/>
                <a:gd name="T56" fmla="*/ 32 w 359"/>
                <a:gd name="T57" fmla="*/ 81 h 357"/>
                <a:gd name="T58" fmla="*/ 45 w 359"/>
                <a:gd name="T59" fmla="*/ 61 h 357"/>
                <a:gd name="T60" fmla="*/ 63 w 359"/>
                <a:gd name="T61" fmla="*/ 43 h 357"/>
                <a:gd name="T62" fmla="*/ 83 w 359"/>
                <a:gd name="T63" fmla="*/ 30 h 357"/>
                <a:gd name="T64" fmla="*/ 103 w 359"/>
                <a:gd name="T65" fmla="*/ 18 h 357"/>
                <a:gd name="T66" fmla="*/ 122 w 359"/>
                <a:gd name="T67" fmla="*/ 10 h 357"/>
                <a:gd name="T68" fmla="*/ 144 w 359"/>
                <a:gd name="T69" fmla="*/ 4 h 357"/>
                <a:gd name="T70" fmla="*/ 168 w 359"/>
                <a:gd name="T71" fmla="*/ 2 h 357"/>
                <a:gd name="T72" fmla="*/ 197 w 359"/>
                <a:gd name="T73" fmla="*/ 2 h 357"/>
                <a:gd name="T74" fmla="*/ 221 w 359"/>
                <a:gd name="T75" fmla="*/ 4 h 357"/>
                <a:gd name="T76" fmla="*/ 243 w 359"/>
                <a:gd name="T77" fmla="*/ 10 h 357"/>
                <a:gd name="T78" fmla="*/ 262 w 359"/>
                <a:gd name="T79" fmla="*/ 18 h 357"/>
                <a:gd name="T80" fmla="*/ 282 w 359"/>
                <a:gd name="T81" fmla="*/ 30 h 357"/>
                <a:gd name="T82" fmla="*/ 302 w 359"/>
                <a:gd name="T83" fmla="*/ 43 h 357"/>
                <a:gd name="T84" fmla="*/ 320 w 359"/>
                <a:gd name="T85" fmla="*/ 61 h 357"/>
                <a:gd name="T86" fmla="*/ 333 w 359"/>
                <a:gd name="T87" fmla="*/ 81 h 357"/>
                <a:gd name="T88" fmla="*/ 345 w 359"/>
                <a:gd name="T89" fmla="*/ 101 h 357"/>
                <a:gd name="T90" fmla="*/ 355 w 359"/>
                <a:gd name="T91" fmla="*/ 122 h 357"/>
                <a:gd name="T92" fmla="*/ 361 w 359"/>
                <a:gd name="T93" fmla="*/ 144 h 357"/>
                <a:gd name="T94" fmla="*/ 363 w 359"/>
                <a:gd name="T95" fmla="*/ 168 h 357"/>
                <a:gd name="T96" fmla="*/ 363 w 359"/>
                <a:gd name="T97" fmla="*/ 184 h 3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>
                <a:gd name="T0" fmla="*/ 1700 w 1765"/>
                <a:gd name="T1" fmla="*/ 195 h 1279"/>
                <a:gd name="T2" fmla="*/ 1513 w 1765"/>
                <a:gd name="T3" fmla="*/ 81 h 1279"/>
                <a:gd name="T4" fmla="*/ 1221 w 1765"/>
                <a:gd name="T5" fmla="*/ 14 h 1279"/>
                <a:gd name="T6" fmla="*/ 852 w 1765"/>
                <a:gd name="T7" fmla="*/ 0 h 1279"/>
                <a:gd name="T8" fmla="*/ 919 w 1765"/>
                <a:gd name="T9" fmla="*/ 22 h 1279"/>
                <a:gd name="T10" fmla="*/ 1185 w 1765"/>
                <a:gd name="T11" fmla="*/ 77 h 1279"/>
                <a:gd name="T12" fmla="*/ 1382 w 1765"/>
                <a:gd name="T13" fmla="*/ 169 h 1279"/>
                <a:gd name="T14" fmla="*/ 1497 w 1765"/>
                <a:gd name="T15" fmla="*/ 298 h 1279"/>
                <a:gd name="T16" fmla="*/ 1522 w 1765"/>
                <a:gd name="T17" fmla="*/ 406 h 1279"/>
                <a:gd name="T18" fmla="*/ 1511 w 1765"/>
                <a:gd name="T19" fmla="*/ 495 h 1279"/>
                <a:gd name="T20" fmla="*/ 1469 w 1765"/>
                <a:gd name="T21" fmla="*/ 587 h 1279"/>
                <a:gd name="T22" fmla="*/ 1402 w 1765"/>
                <a:gd name="T23" fmla="*/ 678 h 1279"/>
                <a:gd name="T24" fmla="*/ 1258 w 1765"/>
                <a:gd name="T25" fmla="*/ 818 h 1279"/>
                <a:gd name="T26" fmla="*/ 1039 w 1765"/>
                <a:gd name="T27" fmla="*/ 966 h 1279"/>
                <a:gd name="T28" fmla="*/ 807 w 1765"/>
                <a:gd name="T29" fmla="*/ 1078 h 1279"/>
                <a:gd name="T30" fmla="*/ 594 w 1765"/>
                <a:gd name="T31" fmla="*/ 1137 h 1279"/>
                <a:gd name="T32" fmla="*/ 513 w 1765"/>
                <a:gd name="T33" fmla="*/ 1141 h 1279"/>
                <a:gd name="T34" fmla="*/ 483 w 1765"/>
                <a:gd name="T35" fmla="*/ 1139 h 1279"/>
                <a:gd name="T36" fmla="*/ 458 w 1765"/>
                <a:gd name="T37" fmla="*/ 1133 h 1279"/>
                <a:gd name="T38" fmla="*/ 438 w 1765"/>
                <a:gd name="T39" fmla="*/ 1124 h 1279"/>
                <a:gd name="T40" fmla="*/ 422 w 1765"/>
                <a:gd name="T41" fmla="*/ 1114 h 1279"/>
                <a:gd name="T42" fmla="*/ 412 w 1765"/>
                <a:gd name="T43" fmla="*/ 1098 h 1279"/>
                <a:gd name="T44" fmla="*/ 405 w 1765"/>
                <a:gd name="T45" fmla="*/ 1078 h 1279"/>
                <a:gd name="T46" fmla="*/ 403 w 1765"/>
                <a:gd name="T47" fmla="*/ 1055 h 1279"/>
                <a:gd name="T48" fmla="*/ 403 w 1765"/>
                <a:gd name="T49" fmla="*/ 1041 h 1279"/>
                <a:gd name="T50" fmla="*/ 403 w 1765"/>
                <a:gd name="T51" fmla="*/ 1031 h 1279"/>
                <a:gd name="T52" fmla="*/ 405 w 1765"/>
                <a:gd name="T53" fmla="*/ 1019 h 1279"/>
                <a:gd name="T54" fmla="*/ 407 w 1765"/>
                <a:gd name="T55" fmla="*/ 1003 h 1279"/>
                <a:gd name="T56" fmla="*/ 411 w 1765"/>
                <a:gd name="T57" fmla="*/ 984 h 1279"/>
                <a:gd name="T58" fmla="*/ 412 w 1765"/>
                <a:gd name="T59" fmla="*/ 966 h 1279"/>
                <a:gd name="T60" fmla="*/ 416 w 1765"/>
                <a:gd name="T61" fmla="*/ 950 h 1279"/>
                <a:gd name="T62" fmla="*/ 420 w 1765"/>
                <a:gd name="T63" fmla="*/ 936 h 1279"/>
                <a:gd name="T64" fmla="*/ 519 w 1765"/>
                <a:gd name="T65" fmla="*/ 556 h 1279"/>
                <a:gd name="T66" fmla="*/ 576 w 1765"/>
                <a:gd name="T67" fmla="*/ 485 h 1279"/>
                <a:gd name="T68" fmla="*/ 645 w 1765"/>
                <a:gd name="T69" fmla="*/ 445 h 1279"/>
                <a:gd name="T70" fmla="*/ 710 w 1765"/>
                <a:gd name="T71" fmla="*/ 428 h 1279"/>
                <a:gd name="T72" fmla="*/ 779 w 1765"/>
                <a:gd name="T73" fmla="*/ 424 h 1279"/>
                <a:gd name="T74" fmla="*/ 635 w 1765"/>
                <a:gd name="T75" fmla="*/ 37 h 1279"/>
                <a:gd name="T76" fmla="*/ 286 w 1765"/>
                <a:gd name="T77" fmla="*/ 195 h 1279"/>
                <a:gd name="T78" fmla="*/ 229 w 1765"/>
                <a:gd name="T79" fmla="*/ 266 h 1279"/>
                <a:gd name="T80" fmla="*/ 160 w 1765"/>
                <a:gd name="T81" fmla="*/ 307 h 1279"/>
                <a:gd name="T82" fmla="*/ 93 w 1765"/>
                <a:gd name="T83" fmla="*/ 325 h 1279"/>
                <a:gd name="T84" fmla="*/ 30 w 1765"/>
                <a:gd name="T85" fmla="*/ 327 h 1279"/>
                <a:gd name="T86" fmla="*/ 0 w 1765"/>
                <a:gd name="T87" fmla="*/ 424 h 1279"/>
                <a:gd name="T88" fmla="*/ 115 w 1765"/>
                <a:gd name="T89" fmla="*/ 938 h 1279"/>
                <a:gd name="T90" fmla="*/ 111 w 1765"/>
                <a:gd name="T91" fmla="*/ 962 h 1279"/>
                <a:gd name="T92" fmla="*/ 107 w 1765"/>
                <a:gd name="T93" fmla="*/ 982 h 1279"/>
                <a:gd name="T94" fmla="*/ 103 w 1765"/>
                <a:gd name="T95" fmla="*/ 1001 h 1279"/>
                <a:gd name="T96" fmla="*/ 97 w 1765"/>
                <a:gd name="T97" fmla="*/ 1058 h 1279"/>
                <a:gd name="T98" fmla="*/ 105 w 1765"/>
                <a:gd name="T99" fmla="*/ 1165 h 1279"/>
                <a:gd name="T100" fmla="*/ 152 w 1765"/>
                <a:gd name="T101" fmla="*/ 1236 h 1279"/>
                <a:gd name="T102" fmla="*/ 233 w 1765"/>
                <a:gd name="T103" fmla="*/ 1269 h 1279"/>
                <a:gd name="T104" fmla="*/ 318 w 1765"/>
                <a:gd name="T105" fmla="*/ 1275 h 1279"/>
                <a:gd name="T106" fmla="*/ 351 w 1765"/>
                <a:gd name="T107" fmla="*/ 1273 h 1279"/>
                <a:gd name="T108" fmla="*/ 391 w 1765"/>
                <a:gd name="T109" fmla="*/ 1269 h 1279"/>
                <a:gd name="T110" fmla="*/ 430 w 1765"/>
                <a:gd name="T111" fmla="*/ 1264 h 1279"/>
                <a:gd name="T112" fmla="*/ 669 w 1765"/>
                <a:gd name="T113" fmla="*/ 1196 h 1279"/>
                <a:gd name="T114" fmla="*/ 1193 w 1765"/>
                <a:gd name="T115" fmla="*/ 958 h 1279"/>
                <a:gd name="T116" fmla="*/ 1556 w 1765"/>
                <a:gd name="T117" fmla="*/ 682 h 1279"/>
                <a:gd name="T118" fmla="*/ 1741 w 1765"/>
                <a:gd name="T119" fmla="*/ 430 h 1279"/>
                <a:gd name="T120" fmla="*/ 1759 w 1765"/>
                <a:gd name="T121" fmla="*/ 298 h 12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9D4904-0518-47CB-A1CA-9AC1FDA9DF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2055" name="Group 7"/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2056" name="Group 8"/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2061" name="Freeform 9"/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>
                  <a:gd name="T0" fmla="*/ 511 w 720"/>
                  <a:gd name="T1" fmla="*/ 10 h 712"/>
                  <a:gd name="T2" fmla="*/ 509 w 720"/>
                  <a:gd name="T3" fmla="*/ 51 h 712"/>
                  <a:gd name="T4" fmla="*/ 511 w 720"/>
                  <a:gd name="T5" fmla="*/ 108 h 712"/>
                  <a:gd name="T6" fmla="*/ 511 w 720"/>
                  <a:gd name="T7" fmla="*/ 170 h 712"/>
                  <a:gd name="T8" fmla="*/ 509 w 720"/>
                  <a:gd name="T9" fmla="*/ 223 h 712"/>
                  <a:gd name="T10" fmla="*/ 509 w 720"/>
                  <a:gd name="T11" fmla="*/ 256 h 712"/>
                  <a:gd name="T12" fmla="*/ 213 w 720"/>
                  <a:gd name="T13" fmla="*/ 260 h 712"/>
                  <a:gd name="T14" fmla="*/ 213 w 720"/>
                  <a:gd name="T15" fmla="*/ 243 h 712"/>
                  <a:gd name="T16" fmla="*/ 215 w 720"/>
                  <a:gd name="T17" fmla="*/ 199 h 712"/>
                  <a:gd name="T18" fmla="*/ 213 w 720"/>
                  <a:gd name="T19" fmla="*/ 140 h 712"/>
                  <a:gd name="T20" fmla="*/ 213 w 720"/>
                  <a:gd name="T21" fmla="*/ 79 h 712"/>
                  <a:gd name="T22" fmla="*/ 215 w 720"/>
                  <a:gd name="T23" fmla="*/ 28 h 712"/>
                  <a:gd name="T24" fmla="*/ 213 w 720"/>
                  <a:gd name="T25" fmla="*/ 0 h 712"/>
                  <a:gd name="T26" fmla="*/ 192 w 720"/>
                  <a:gd name="T27" fmla="*/ 0 h 712"/>
                  <a:gd name="T28" fmla="*/ 154 w 720"/>
                  <a:gd name="T29" fmla="*/ 2 h 712"/>
                  <a:gd name="T30" fmla="*/ 107 w 720"/>
                  <a:gd name="T31" fmla="*/ 0 h 712"/>
                  <a:gd name="T32" fmla="*/ 61 w 720"/>
                  <a:gd name="T33" fmla="*/ 0 h 712"/>
                  <a:gd name="T34" fmla="*/ 24 w 720"/>
                  <a:gd name="T35" fmla="*/ 2 h 712"/>
                  <a:gd name="T36" fmla="*/ 0 w 720"/>
                  <a:gd name="T37" fmla="*/ 0 h 712"/>
                  <a:gd name="T38" fmla="*/ 0 w 720"/>
                  <a:gd name="T39" fmla="*/ 59 h 712"/>
                  <a:gd name="T40" fmla="*/ 2 w 720"/>
                  <a:gd name="T41" fmla="*/ 191 h 712"/>
                  <a:gd name="T42" fmla="*/ 0 w 720"/>
                  <a:gd name="T43" fmla="*/ 355 h 712"/>
                  <a:gd name="T44" fmla="*/ 0 w 720"/>
                  <a:gd name="T45" fmla="*/ 518 h 712"/>
                  <a:gd name="T46" fmla="*/ 2 w 720"/>
                  <a:gd name="T47" fmla="*/ 649 h 712"/>
                  <a:gd name="T48" fmla="*/ 0 w 720"/>
                  <a:gd name="T49" fmla="*/ 706 h 712"/>
                  <a:gd name="T50" fmla="*/ 24 w 720"/>
                  <a:gd name="T51" fmla="*/ 706 h 712"/>
                  <a:gd name="T52" fmla="*/ 61 w 720"/>
                  <a:gd name="T53" fmla="*/ 708 h 712"/>
                  <a:gd name="T54" fmla="*/ 107 w 720"/>
                  <a:gd name="T55" fmla="*/ 706 h 712"/>
                  <a:gd name="T56" fmla="*/ 154 w 720"/>
                  <a:gd name="T57" fmla="*/ 706 h 712"/>
                  <a:gd name="T58" fmla="*/ 192 w 720"/>
                  <a:gd name="T59" fmla="*/ 708 h 712"/>
                  <a:gd name="T60" fmla="*/ 213 w 720"/>
                  <a:gd name="T61" fmla="*/ 706 h 712"/>
                  <a:gd name="T62" fmla="*/ 213 w 720"/>
                  <a:gd name="T63" fmla="*/ 676 h 712"/>
                  <a:gd name="T64" fmla="*/ 215 w 720"/>
                  <a:gd name="T65" fmla="*/ 621 h 712"/>
                  <a:gd name="T66" fmla="*/ 213 w 720"/>
                  <a:gd name="T67" fmla="*/ 552 h 712"/>
                  <a:gd name="T68" fmla="*/ 213 w 720"/>
                  <a:gd name="T69" fmla="*/ 485 h 712"/>
                  <a:gd name="T70" fmla="*/ 215 w 720"/>
                  <a:gd name="T71" fmla="*/ 436 h 712"/>
                  <a:gd name="T72" fmla="*/ 213 w 720"/>
                  <a:gd name="T73" fmla="*/ 414 h 712"/>
                  <a:gd name="T74" fmla="*/ 511 w 720"/>
                  <a:gd name="T75" fmla="*/ 420 h 712"/>
                  <a:gd name="T76" fmla="*/ 509 w 720"/>
                  <a:gd name="T77" fmla="*/ 457 h 712"/>
                  <a:gd name="T78" fmla="*/ 511 w 720"/>
                  <a:gd name="T79" fmla="*/ 518 h 712"/>
                  <a:gd name="T80" fmla="*/ 511 w 720"/>
                  <a:gd name="T81" fmla="*/ 588 h 712"/>
                  <a:gd name="T82" fmla="*/ 509 w 720"/>
                  <a:gd name="T83" fmla="*/ 651 h 712"/>
                  <a:gd name="T84" fmla="*/ 509 w 720"/>
                  <a:gd name="T85" fmla="*/ 696 h 712"/>
                  <a:gd name="T86" fmla="*/ 519 w 720"/>
                  <a:gd name="T87" fmla="*/ 708 h 712"/>
                  <a:gd name="T88" fmla="*/ 548 w 720"/>
                  <a:gd name="T89" fmla="*/ 706 h 712"/>
                  <a:gd name="T90" fmla="*/ 592 w 720"/>
                  <a:gd name="T91" fmla="*/ 708 h 712"/>
                  <a:gd name="T92" fmla="*/ 641 w 720"/>
                  <a:gd name="T93" fmla="*/ 708 h 712"/>
                  <a:gd name="T94" fmla="*/ 684 w 720"/>
                  <a:gd name="T95" fmla="*/ 706 h 712"/>
                  <a:gd name="T96" fmla="*/ 714 w 720"/>
                  <a:gd name="T97" fmla="*/ 706 h 712"/>
                  <a:gd name="T98" fmla="*/ 724 w 720"/>
                  <a:gd name="T99" fmla="*/ 688 h 712"/>
                  <a:gd name="T100" fmla="*/ 722 w 720"/>
                  <a:gd name="T101" fmla="*/ 589 h 712"/>
                  <a:gd name="T102" fmla="*/ 724 w 720"/>
                  <a:gd name="T103" fmla="*/ 438 h 712"/>
                  <a:gd name="T104" fmla="*/ 724 w 720"/>
                  <a:gd name="T105" fmla="*/ 270 h 712"/>
                  <a:gd name="T106" fmla="*/ 722 w 720"/>
                  <a:gd name="T107" fmla="*/ 118 h 712"/>
                  <a:gd name="T108" fmla="*/ 722 w 720"/>
                  <a:gd name="T109" fmla="*/ 20 h 712"/>
                  <a:gd name="T110" fmla="*/ 714 w 720"/>
                  <a:gd name="T111" fmla="*/ 2 h 712"/>
                  <a:gd name="T112" fmla="*/ 684 w 720"/>
                  <a:gd name="T113" fmla="*/ 0 h 712"/>
                  <a:gd name="T114" fmla="*/ 641 w 720"/>
                  <a:gd name="T115" fmla="*/ 2 h 712"/>
                  <a:gd name="T116" fmla="*/ 592 w 720"/>
                  <a:gd name="T117" fmla="*/ 2 h 712"/>
                  <a:gd name="T118" fmla="*/ 548 w 720"/>
                  <a:gd name="T119" fmla="*/ 0 h 712"/>
                  <a:gd name="T120" fmla="*/ 519 w 720"/>
                  <a:gd name="T121" fmla="*/ 0 h 712"/>
                  <a:gd name="T122" fmla="*/ 509 w 720"/>
                  <a:gd name="T123" fmla="*/ 0 h 7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2" name="Freeform 10"/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>
                  <a:gd name="T0" fmla="*/ 257 w 775"/>
                  <a:gd name="T1" fmla="*/ 422 h 712"/>
                  <a:gd name="T2" fmla="*/ 215 w 775"/>
                  <a:gd name="T3" fmla="*/ 451 h 712"/>
                  <a:gd name="T4" fmla="*/ 213 w 775"/>
                  <a:gd name="T5" fmla="*/ 4 h 712"/>
                  <a:gd name="T6" fmla="*/ 186 w 775"/>
                  <a:gd name="T7" fmla="*/ 2 h 712"/>
                  <a:gd name="T8" fmla="*/ 140 w 775"/>
                  <a:gd name="T9" fmla="*/ 4 h 712"/>
                  <a:gd name="T10" fmla="*/ 89 w 775"/>
                  <a:gd name="T11" fmla="*/ 4 h 712"/>
                  <a:gd name="T12" fmla="*/ 44 w 775"/>
                  <a:gd name="T13" fmla="*/ 2 h 712"/>
                  <a:gd name="T14" fmla="*/ 10 w 775"/>
                  <a:gd name="T15" fmla="*/ 2 h 712"/>
                  <a:gd name="T16" fmla="*/ 2 w 775"/>
                  <a:gd name="T17" fmla="*/ 22 h 712"/>
                  <a:gd name="T18" fmla="*/ 0 w 775"/>
                  <a:gd name="T19" fmla="*/ 124 h 712"/>
                  <a:gd name="T20" fmla="*/ 2 w 775"/>
                  <a:gd name="T21" fmla="*/ 280 h 712"/>
                  <a:gd name="T22" fmla="*/ 2 w 775"/>
                  <a:gd name="T23" fmla="*/ 450 h 712"/>
                  <a:gd name="T24" fmla="*/ 0 w 775"/>
                  <a:gd name="T25" fmla="*/ 601 h 712"/>
                  <a:gd name="T26" fmla="*/ 0 w 775"/>
                  <a:gd name="T27" fmla="*/ 696 h 712"/>
                  <a:gd name="T28" fmla="*/ 148 w 775"/>
                  <a:gd name="T29" fmla="*/ 708 h 712"/>
                  <a:gd name="T30" fmla="*/ 192 w 775"/>
                  <a:gd name="T31" fmla="*/ 706 h 712"/>
                  <a:gd name="T32" fmla="*/ 227 w 775"/>
                  <a:gd name="T33" fmla="*/ 698 h 712"/>
                  <a:gd name="T34" fmla="*/ 249 w 775"/>
                  <a:gd name="T35" fmla="*/ 686 h 712"/>
                  <a:gd name="T36" fmla="*/ 266 w 775"/>
                  <a:gd name="T37" fmla="*/ 672 h 712"/>
                  <a:gd name="T38" fmla="*/ 282 w 775"/>
                  <a:gd name="T39" fmla="*/ 657 h 712"/>
                  <a:gd name="T40" fmla="*/ 292 w 775"/>
                  <a:gd name="T41" fmla="*/ 639 h 712"/>
                  <a:gd name="T42" fmla="*/ 499 w 775"/>
                  <a:gd name="T43" fmla="*/ 294 h 712"/>
                  <a:gd name="T44" fmla="*/ 507 w 775"/>
                  <a:gd name="T45" fmla="*/ 282 h 712"/>
                  <a:gd name="T46" fmla="*/ 517 w 775"/>
                  <a:gd name="T47" fmla="*/ 266 h 712"/>
                  <a:gd name="T48" fmla="*/ 530 w 775"/>
                  <a:gd name="T49" fmla="*/ 247 h 712"/>
                  <a:gd name="T50" fmla="*/ 537 w 775"/>
                  <a:gd name="T51" fmla="*/ 231 h 712"/>
                  <a:gd name="T52" fmla="*/ 544 w 775"/>
                  <a:gd name="T53" fmla="*/ 219 h 712"/>
                  <a:gd name="T54" fmla="*/ 544 w 775"/>
                  <a:gd name="T55" fmla="*/ 260 h 712"/>
                  <a:gd name="T56" fmla="*/ 755 w 775"/>
                  <a:gd name="T57" fmla="*/ 708 h 712"/>
                  <a:gd name="T58" fmla="*/ 755 w 775"/>
                  <a:gd name="T59" fmla="*/ 2 h 712"/>
                  <a:gd name="T60" fmla="*/ 590 w 775"/>
                  <a:gd name="T61" fmla="*/ 2 h 712"/>
                  <a:gd name="T62" fmla="*/ 568 w 775"/>
                  <a:gd name="T63" fmla="*/ 2 h 712"/>
                  <a:gd name="T64" fmla="*/ 542 w 775"/>
                  <a:gd name="T65" fmla="*/ 6 h 712"/>
                  <a:gd name="T66" fmla="*/ 519 w 775"/>
                  <a:gd name="T67" fmla="*/ 18 h 712"/>
                  <a:gd name="T68" fmla="*/ 493 w 775"/>
                  <a:gd name="T69" fmla="*/ 36 h 712"/>
                  <a:gd name="T70" fmla="*/ 465 w 775"/>
                  <a:gd name="T71" fmla="*/ 63 h 712"/>
                  <a:gd name="T72" fmla="*/ 454 w 775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3" name="Freeform 11"/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>
                  <a:gd name="T0" fmla="*/ 256 w 773"/>
                  <a:gd name="T1" fmla="*/ 422 h 712"/>
                  <a:gd name="T2" fmla="*/ 215 w 773"/>
                  <a:gd name="T3" fmla="*/ 451 h 712"/>
                  <a:gd name="T4" fmla="*/ 213 w 773"/>
                  <a:gd name="T5" fmla="*/ 4 h 712"/>
                  <a:gd name="T6" fmla="*/ 185 w 773"/>
                  <a:gd name="T7" fmla="*/ 2 h 712"/>
                  <a:gd name="T8" fmla="*/ 140 w 773"/>
                  <a:gd name="T9" fmla="*/ 4 h 712"/>
                  <a:gd name="T10" fmla="*/ 93 w 773"/>
                  <a:gd name="T11" fmla="*/ 4 h 712"/>
                  <a:gd name="T12" fmla="*/ 43 w 773"/>
                  <a:gd name="T13" fmla="*/ 2 h 712"/>
                  <a:gd name="T14" fmla="*/ 10 w 773"/>
                  <a:gd name="T15" fmla="*/ 2 h 712"/>
                  <a:gd name="T16" fmla="*/ 2 w 773"/>
                  <a:gd name="T17" fmla="*/ 22 h 712"/>
                  <a:gd name="T18" fmla="*/ 0 w 773"/>
                  <a:gd name="T19" fmla="*/ 124 h 712"/>
                  <a:gd name="T20" fmla="*/ 2 w 773"/>
                  <a:gd name="T21" fmla="*/ 280 h 712"/>
                  <a:gd name="T22" fmla="*/ 2 w 773"/>
                  <a:gd name="T23" fmla="*/ 450 h 712"/>
                  <a:gd name="T24" fmla="*/ 0 w 773"/>
                  <a:gd name="T25" fmla="*/ 601 h 712"/>
                  <a:gd name="T26" fmla="*/ 0 w 773"/>
                  <a:gd name="T27" fmla="*/ 696 h 712"/>
                  <a:gd name="T28" fmla="*/ 146 w 773"/>
                  <a:gd name="T29" fmla="*/ 708 h 712"/>
                  <a:gd name="T30" fmla="*/ 189 w 773"/>
                  <a:gd name="T31" fmla="*/ 706 h 712"/>
                  <a:gd name="T32" fmla="*/ 221 w 773"/>
                  <a:gd name="T33" fmla="*/ 698 h 712"/>
                  <a:gd name="T34" fmla="*/ 246 w 773"/>
                  <a:gd name="T35" fmla="*/ 686 h 712"/>
                  <a:gd name="T36" fmla="*/ 266 w 773"/>
                  <a:gd name="T37" fmla="*/ 672 h 712"/>
                  <a:gd name="T38" fmla="*/ 280 w 773"/>
                  <a:gd name="T39" fmla="*/ 657 h 712"/>
                  <a:gd name="T40" fmla="*/ 292 w 773"/>
                  <a:gd name="T41" fmla="*/ 639 h 712"/>
                  <a:gd name="T42" fmla="*/ 499 w 773"/>
                  <a:gd name="T43" fmla="*/ 294 h 712"/>
                  <a:gd name="T44" fmla="*/ 504 w 773"/>
                  <a:gd name="T45" fmla="*/ 282 h 712"/>
                  <a:gd name="T46" fmla="*/ 516 w 773"/>
                  <a:gd name="T47" fmla="*/ 266 h 712"/>
                  <a:gd name="T48" fmla="*/ 528 w 773"/>
                  <a:gd name="T49" fmla="*/ 247 h 712"/>
                  <a:gd name="T50" fmla="*/ 540 w 773"/>
                  <a:gd name="T51" fmla="*/ 231 h 712"/>
                  <a:gd name="T52" fmla="*/ 546 w 773"/>
                  <a:gd name="T53" fmla="*/ 219 h 712"/>
                  <a:gd name="T54" fmla="*/ 548 w 773"/>
                  <a:gd name="T55" fmla="*/ 260 h 712"/>
                  <a:gd name="T56" fmla="*/ 761 w 773"/>
                  <a:gd name="T57" fmla="*/ 708 h 712"/>
                  <a:gd name="T58" fmla="*/ 761 w 773"/>
                  <a:gd name="T59" fmla="*/ 2 h 712"/>
                  <a:gd name="T60" fmla="*/ 593 w 773"/>
                  <a:gd name="T61" fmla="*/ 2 h 712"/>
                  <a:gd name="T62" fmla="*/ 571 w 773"/>
                  <a:gd name="T63" fmla="*/ 2 h 712"/>
                  <a:gd name="T64" fmla="*/ 546 w 773"/>
                  <a:gd name="T65" fmla="*/ 6 h 712"/>
                  <a:gd name="T66" fmla="*/ 518 w 773"/>
                  <a:gd name="T67" fmla="*/ 18 h 712"/>
                  <a:gd name="T68" fmla="*/ 493 w 773"/>
                  <a:gd name="T69" fmla="*/ 36 h 712"/>
                  <a:gd name="T70" fmla="*/ 465 w 773"/>
                  <a:gd name="T71" fmla="*/ 63 h 712"/>
                  <a:gd name="T72" fmla="*/ 455 w 773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4" name="Freeform 12"/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>
                  <a:gd name="T0" fmla="*/ 0 w 739"/>
                  <a:gd name="T1" fmla="*/ 8 h 712"/>
                  <a:gd name="T2" fmla="*/ 2 w 739"/>
                  <a:gd name="T3" fmla="*/ 32 h 712"/>
                  <a:gd name="T4" fmla="*/ 0 w 739"/>
                  <a:gd name="T5" fmla="*/ 63 h 712"/>
                  <a:gd name="T6" fmla="*/ 0 w 739"/>
                  <a:gd name="T7" fmla="*/ 97 h 712"/>
                  <a:gd name="T8" fmla="*/ 2 w 739"/>
                  <a:gd name="T9" fmla="*/ 128 h 712"/>
                  <a:gd name="T10" fmla="*/ 2 w 739"/>
                  <a:gd name="T11" fmla="*/ 152 h 712"/>
                  <a:gd name="T12" fmla="*/ 9 w 739"/>
                  <a:gd name="T13" fmla="*/ 160 h 712"/>
                  <a:gd name="T14" fmla="*/ 51 w 739"/>
                  <a:gd name="T15" fmla="*/ 158 h 712"/>
                  <a:gd name="T16" fmla="*/ 108 w 739"/>
                  <a:gd name="T17" fmla="*/ 160 h 712"/>
                  <a:gd name="T18" fmla="*/ 171 w 739"/>
                  <a:gd name="T19" fmla="*/ 160 h 712"/>
                  <a:gd name="T20" fmla="*/ 228 w 739"/>
                  <a:gd name="T21" fmla="*/ 158 h 712"/>
                  <a:gd name="T22" fmla="*/ 262 w 739"/>
                  <a:gd name="T23" fmla="*/ 158 h 712"/>
                  <a:gd name="T24" fmla="*/ 266 w 739"/>
                  <a:gd name="T25" fmla="*/ 170 h 712"/>
                  <a:gd name="T26" fmla="*/ 268 w 739"/>
                  <a:gd name="T27" fmla="*/ 243 h 712"/>
                  <a:gd name="T28" fmla="*/ 266 w 739"/>
                  <a:gd name="T29" fmla="*/ 356 h 712"/>
                  <a:gd name="T30" fmla="*/ 266 w 739"/>
                  <a:gd name="T31" fmla="*/ 489 h 712"/>
                  <a:gd name="T32" fmla="*/ 268 w 739"/>
                  <a:gd name="T33" fmla="*/ 611 h 712"/>
                  <a:gd name="T34" fmla="*/ 268 w 739"/>
                  <a:gd name="T35" fmla="*/ 690 h 712"/>
                  <a:gd name="T36" fmla="*/ 276 w 739"/>
                  <a:gd name="T37" fmla="*/ 708 h 712"/>
                  <a:gd name="T38" fmla="*/ 305 w 739"/>
                  <a:gd name="T39" fmla="*/ 706 h 712"/>
                  <a:gd name="T40" fmla="*/ 349 w 739"/>
                  <a:gd name="T41" fmla="*/ 708 h 712"/>
                  <a:gd name="T42" fmla="*/ 398 w 739"/>
                  <a:gd name="T43" fmla="*/ 708 h 712"/>
                  <a:gd name="T44" fmla="*/ 441 w 739"/>
                  <a:gd name="T45" fmla="*/ 706 h 712"/>
                  <a:gd name="T46" fmla="*/ 471 w 739"/>
                  <a:gd name="T47" fmla="*/ 706 h 712"/>
                  <a:gd name="T48" fmla="*/ 479 w 739"/>
                  <a:gd name="T49" fmla="*/ 690 h 712"/>
                  <a:gd name="T50" fmla="*/ 481 w 739"/>
                  <a:gd name="T51" fmla="*/ 611 h 712"/>
                  <a:gd name="T52" fmla="*/ 479 w 739"/>
                  <a:gd name="T53" fmla="*/ 489 h 712"/>
                  <a:gd name="T54" fmla="*/ 479 w 739"/>
                  <a:gd name="T55" fmla="*/ 356 h 712"/>
                  <a:gd name="T56" fmla="*/ 481 w 739"/>
                  <a:gd name="T57" fmla="*/ 243 h 712"/>
                  <a:gd name="T58" fmla="*/ 481 w 739"/>
                  <a:gd name="T59" fmla="*/ 170 h 712"/>
                  <a:gd name="T60" fmla="*/ 485 w 739"/>
                  <a:gd name="T61" fmla="*/ 160 h 712"/>
                  <a:gd name="T62" fmla="*/ 518 w 739"/>
                  <a:gd name="T63" fmla="*/ 158 h 712"/>
                  <a:gd name="T64" fmla="*/ 575 w 739"/>
                  <a:gd name="T65" fmla="*/ 160 h 712"/>
                  <a:gd name="T66" fmla="*/ 638 w 739"/>
                  <a:gd name="T67" fmla="*/ 160 h 712"/>
                  <a:gd name="T68" fmla="*/ 696 w 739"/>
                  <a:gd name="T69" fmla="*/ 158 h 712"/>
                  <a:gd name="T70" fmla="*/ 737 w 739"/>
                  <a:gd name="T71" fmla="*/ 158 h 712"/>
                  <a:gd name="T72" fmla="*/ 745 w 739"/>
                  <a:gd name="T73" fmla="*/ 152 h 712"/>
                  <a:gd name="T74" fmla="*/ 747 w 739"/>
                  <a:gd name="T75" fmla="*/ 128 h 712"/>
                  <a:gd name="T76" fmla="*/ 745 w 739"/>
                  <a:gd name="T77" fmla="*/ 97 h 712"/>
                  <a:gd name="T78" fmla="*/ 745 w 739"/>
                  <a:gd name="T79" fmla="*/ 63 h 712"/>
                  <a:gd name="T80" fmla="*/ 747 w 739"/>
                  <a:gd name="T81" fmla="*/ 32 h 712"/>
                  <a:gd name="T82" fmla="*/ 747 w 739"/>
                  <a:gd name="T83" fmla="*/ 8 h 712"/>
                  <a:gd name="T84" fmla="*/ 727 w 739"/>
                  <a:gd name="T85" fmla="*/ 2 h 712"/>
                  <a:gd name="T86" fmla="*/ 625 w 739"/>
                  <a:gd name="T87" fmla="*/ 0 h 712"/>
                  <a:gd name="T88" fmla="*/ 461 w 739"/>
                  <a:gd name="T89" fmla="*/ 2 h 712"/>
                  <a:gd name="T90" fmla="*/ 286 w 739"/>
                  <a:gd name="T91" fmla="*/ 2 h 712"/>
                  <a:gd name="T92" fmla="*/ 122 w 739"/>
                  <a:gd name="T93" fmla="*/ 0 h 712"/>
                  <a:gd name="T94" fmla="*/ 19 w 739"/>
                  <a:gd name="T95" fmla="*/ 0 h 712"/>
                  <a:gd name="T96" fmla="*/ 2 w 739"/>
                  <a:gd name="T97" fmla="*/ 0 h 7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7" name="Group 13"/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2058" name="Freeform 14"/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>
                  <a:gd name="T0" fmla="*/ 1445 w 1518"/>
                  <a:gd name="T1" fmla="*/ 39 h 1173"/>
                  <a:gd name="T2" fmla="*/ 1406 w 1518"/>
                  <a:gd name="T3" fmla="*/ 19 h 1173"/>
                  <a:gd name="T4" fmla="*/ 1363 w 1518"/>
                  <a:gd name="T5" fmla="*/ 8 h 1173"/>
                  <a:gd name="T6" fmla="*/ 1311 w 1518"/>
                  <a:gd name="T7" fmla="*/ 2 h 1173"/>
                  <a:gd name="T8" fmla="*/ 1118 w 1518"/>
                  <a:gd name="T9" fmla="*/ 25 h 1173"/>
                  <a:gd name="T10" fmla="*/ 791 w 1518"/>
                  <a:gd name="T11" fmla="*/ 144 h 1173"/>
                  <a:gd name="T12" fmla="*/ 448 w 1518"/>
                  <a:gd name="T13" fmla="*/ 321 h 1173"/>
                  <a:gd name="T14" fmla="*/ 166 w 1518"/>
                  <a:gd name="T15" fmla="*/ 520 h 1173"/>
                  <a:gd name="T16" fmla="*/ 65 w 1518"/>
                  <a:gd name="T17" fmla="*/ 633 h 1173"/>
                  <a:gd name="T18" fmla="*/ 26 w 1518"/>
                  <a:gd name="T19" fmla="*/ 705 h 1173"/>
                  <a:gd name="T20" fmla="*/ 4 w 1518"/>
                  <a:gd name="T21" fmla="*/ 778 h 1173"/>
                  <a:gd name="T22" fmla="*/ 2 w 1518"/>
                  <a:gd name="T23" fmla="*/ 847 h 1173"/>
                  <a:gd name="T24" fmla="*/ 65 w 1518"/>
                  <a:gd name="T25" fmla="*/ 974 h 1173"/>
                  <a:gd name="T26" fmla="*/ 253 w 1518"/>
                  <a:gd name="T27" fmla="*/ 1088 h 1173"/>
                  <a:gd name="T28" fmla="*/ 546 w 1518"/>
                  <a:gd name="T29" fmla="*/ 1155 h 1173"/>
                  <a:gd name="T30" fmla="*/ 919 w 1518"/>
                  <a:gd name="T31" fmla="*/ 1169 h 1173"/>
                  <a:gd name="T32" fmla="*/ 850 w 1518"/>
                  <a:gd name="T33" fmla="*/ 1147 h 1173"/>
                  <a:gd name="T34" fmla="*/ 584 w 1518"/>
                  <a:gd name="T35" fmla="*/ 1092 h 1173"/>
                  <a:gd name="T36" fmla="*/ 387 w 1518"/>
                  <a:gd name="T37" fmla="*/ 999 h 1173"/>
                  <a:gd name="T38" fmla="*/ 266 w 1518"/>
                  <a:gd name="T39" fmla="*/ 871 h 1173"/>
                  <a:gd name="T40" fmla="*/ 272 w 1518"/>
                  <a:gd name="T41" fmla="*/ 629 h 1173"/>
                  <a:gd name="T42" fmla="*/ 513 w 1518"/>
                  <a:gd name="T43" fmla="*/ 362 h 1173"/>
                  <a:gd name="T44" fmla="*/ 852 w 1518"/>
                  <a:gd name="T45" fmla="*/ 175 h 1173"/>
                  <a:gd name="T46" fmla="*/ 1134 w 1518"/>
                  <a:gd name="T47" fmla="*/ 130 h 1173"/>
                  <a:gd name="T48" fmla="*/ 1199 w 1518"/>
                  <a:gd name="T49" fmla="*/ 163 h 1173"/>
                  <a:gd name="T50" fmla="*/ 1207 w 1518"/>
                  <a:gd name="T51" fmla="*/ 179 h 1173"/>
                  <a:gd name="T52" fmla="*/ 1213 w 1518"/>
                  <a:gd name="T53" fmla="*/ 199 h 1173"/>
                  <a:gd name="T54" fmla="*/ 1215 w 1518"/>
                  <a:gd name="T55" fmla="*/ 223 h 1173"/>
                  <a:gd name="T56" fmla="*/ 1215 w 1518"/>
                  <a:gd name="T57" fmla="*/ 242 h 1173"/>
                  <a:gd name="T58" fmla="*/ 1215 w 1518"/>
                  <a:gd name="T59" fmla="*/ 258 h 1173"/>
                  <a:gd name="T60" fmla="*/ 1211 w 1518"/>
                  <a:gd name="T61" fmla="*/ 274 h 1173"/>
                  <a:gd name="T62" fmla="*/ 1209 w 1518"/>
                  <a:gd name="T63" fmla="*/ 292 h 1173"/>
                  <a:gd name="T64" fmla="*/ 1205 w 1518"/>
                  <a:gd name="T65" fmla="*/ 311 h 1173"/>
                  <a:gd name="T66" fmla="*/ 1201 w 1518"/>
                  <a:gd name="T67" fmla="*/ 329 h 1173"/>
                  <a:gd name="T68" fmla="*/ 1195 w 1518"/>
                  <a:gd name="T69" fmla="*/ 349 h 1173"/>
                  <a:gd name="T70" fmla="*/ 1191 w 1518"/>
                  <a:gd name="T71" fmla="*/ 366 h 1173"/>
                  <a:gd name="T72" fmla="*/ 1351 w 1518"/>
                  <a:gd name="T73" fmla="*/ 993 h 1173"/>
                  <a:gd name="T74" fmla="*/ 1511 w 1518"/>
                  <a:gd name="T75" fmla="*/ 337 h 1173"/>
                  <a:gd name="T76" fmla="*/ 1516 w 1518"/>
                  <a:gd name="T77" fmla="*/ 317 h 1173"/>
                  <a:gd name="T78" fmla="*/ 1520 w 1518"/>
                  <a:gd name="T79" fmla="*/ 295 h 1173"/>
                  <a:gd name="T80" fmla="*/ 1522 w 1518"/>
                  <a:gd name="T81" fmla="*/ 272 h 1173"/>
                  <a:gd name="T82" fmla="*/ 1524 w 1518"/>
                  <a:gd name="T83" fmla="*/ 250 h 1173"/>
                  <a:gd name="T84" fmla="*/ 1526 w 1518"/>
                  <a:gd name="T85" fmla="*/ 230 h 1173"/>
                  <a:gd name="T86" fmla="*/ 1526 w 1518"/>
                  <a:gd name="T87" fmla="*/ 217 h 1173"/>
                  <a:gd name="T88" fmla="*/ 1526 w 1518"/>
                  <a:gd name="T89" fmla="*/ 203 h 1173"/>
                  <a:gd name="T90" fmla="*/ 1526 w 1518"/>
                  <a:gd name="T91" fmla="*/ 171 h 1173"/>
                  <a:gd name="T92" fmla="*/ 1516 w 1518"/>
                  <a:gd name="T93" fmla="*/ 132 h 1173"/>
                  <a:gd name="T94" fmla="*/ 1501 w 1518"/>
                  <a:gd name="T95" fmla="*/ 96 h 1173"/>
                  <a:gd name="T96" fmla="*/ 1477 w 1518"/>
                  <a:gd name="T97" fmla="*/ 65 h 117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9" name="Freeform 15"/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>
                  <a:gd name="T0" fmla="*/ 347 w 359"/>
                  <a:gd name="T1" fmla="*/ 189 h 357"/>
                  <a:gd name="T2" fmla="*/ 345 w 359"/>
                  <a:gd name="T3" fmla="*/ 213 h 357"/>
                  <a:gd name="T4" fmla="*/ 339 w 359"/>
                  <a:gd name="T5" fmla="*/ 235 h 357"/>
                  <a:gd name="T6" fmla="*/ 329 w 359"/>
                  <a:gd name="T7" fmla="*/ 254 h 357"/>
                  <a:gd name="T8" fmla="*/ 317 w 359"/>
                  <a:gd name="T9" fmla="*/ 274 h 357"/>
                  <a:gd name="T10" fmla="*/ 304 w 359"/>
                  <a:gd name="T11" fmla="*/ 294 h 357"/>
                  <a:gd name="T12" fmla="*/ 290 w 359"/>
                  <a:gd name="T13" fmla="*/ 312 h 357"/>
                  <a:gd name="T14" fmla="*/ 270 w 359"/>
                  <a:gd name="T15" fmla="*/ 325 h 357"/>
                  <a:gd name="T16" fmla="*/ 250 w 359"/>
                  <a:gd name="T17" fmla="*/ 337 h 357"/>
                  <a:gd name="T18" fmla="*/ 231 w 359"/>
                  <a:gd name="T19" fmla="*/ 345 h 357"/>
                  <a:gd name="T20" fmla="*/ 209 w 359"/>
                  <a:gd name="T21" fmla="*/ 351 h 357"/>
                  <a:gd name="T22" fmla="*/ 185 w 359"/>
                  <a:gd name="T23" fmla="*/ 353 h 357"/>
                  <a:gd name="T24" fmla="*/ 164 w 359"/>
                  <a:gd name="T25" fmla="*/ 353 h 357"/>
                  <a:gd name="T26" fmla="*/ 140 w 359"/>
                  <a:gd name="T27" fmla="*/ 351 h 357"/>
                  <a:gd name="T28" fmla="*/ 118 w 359"/>
                  <a:gd name="T29" fmla="*/ 345 h 357"/>
                  <a:gd name="T30" fmla="*/ 99 w 359"/>
                  <a:gd name="T31" fmla="*/ 337 h 357"/>
                  <a:gd name="T32" fmla="*/ 79 w 359"/>
                  <a:gd name="T33" fmla="*/ 325 h 357"/>
                  <a:gd name="T34" fmla="*/ 59 w 359"/>
                  <a:gd name="T35" fmla="*/ 312 h 357"/>
                  <a:gd name="T36" fmla="*/ 45 w 359"/>
                  <a:gd name="T37" fmla="*/ 294 h 357"/>
                  <a:gd name="T38" fmla="*/ 32 w 359"/>
                  <a:gd name="T39" fmla="*/ 274 h 357"/>
                  <a:gd name="T40" fmla="*/ 20 w 359"/>
                  <a:gd name="T41" fmla="*/ 254 h 357"/>
                  <a:gd name="T42" fmla="*/ 10 w 359"/>
                  <a:gd name="T43" fmla="*/ 235 h 357"/>
                  <a:gd name="T44" fmla="*/ 4 w 359"/>
                  <a:gd name="T45" fmla="*/ 213 h 357"/>
                  <a:gd name="T46" fmla="*/ 2 w 359"/>
                  <a:gd name="T47" fmla="*/ 189 h 357"/>
                  <a:gd name="T48" fmla="*/ 2 w 359"/>
                  <a:gd name="T49" fmla="*/ 168 h 357"/>
                  <a:gd name="T50" fmla="*/ 4 w 359"/>
                  <a:gd name="T51" fmla="*/ 144 h 357"/>
                  <a:gd name="T52" fmla="*/ 10 w 359"/>
                  <a:gd name="T53" fmla="*/ 122 h 357"/>
                  <a:gd name="T54" fmla="*/ 20 w 359"/>
                  <a:gd name="T55" fmla="*/ 101 h 357"/>
                  <a:gd name="T56" fmla="*/ 32 w 359"/>
                  <a:gd name="T57" fmla="*/ 81 h 357"/>
                  <a:gd name="T58" fmla="*/ 45 w 359"/>
                  <a:gd name="T59" fmla="*/ 61 h 357"/>
                  <a:gd name="T60" fmla="*/ 59 w 359"/>
                  <a:gd name="T61" fmla="*/ 43 h 357"/>
                  <a:gd name="T62" fmla="*/ 79 w 359"/>
                  <a:gd name="T63" fmla="*/ 30 h 357"/>
                  <a:gd name="T64" fmla="*/ 99 w 359"/>
                  <a:gd name="T65" fmla="*/ 18 h 357"/>
                  <a:gd name="T66" fmla="*/ 118 w 359"/>
                  <a:gd name="T67" fmla="*/ 10 h 357"/>
                  <a:gd name="T68" fmla="*/ 140 w 359"/>
                  <a:gd name="T69" fmla="*/ 4 h 357"/>
                  <a:gd name="T70" fmla="*/ 164 w 359"/>
                  <a:gd name="T71" fmla="*/ 2 h 357"/>
                  <a:gd name="T72" fmla="*/ 185 w 359"/>
                  <a:gd name="T73" fmla="*/ 2 h 357"/>
                  <a:gd name="T74" fmla="*/ 209 w 359"/>
                  <a:gd name="T75" fmla="*/ 4 h 357"/>
                  <a:gd name="T76" fmla="*/ 231 w 359"/>
                  <a:gd name="T77" fmla="*/ 10 h 357"/>
                  <a:gd name="T78" fmla="*/ 250 w 359"/>
                  <a:gd name="T79" fmla="*/ 18 h 357"/>
                  <a:gd name="T80" fmla="*/ 270 w 359"/>
                  <a:gd name="T81" fmla="*/ 30 h 357"/>
                  <a:gd name="T82" fmla="*/ 290 w 359"/>
                  <a:gd name="T83" fmla="*/ 43 h 357"/>
                  <a:gd name="T84" fmla="*/ 304 w 359"/>
                  <a:gd name="T85" fmla="*/ 61 h 357"/>
                  <a:gd name="T86" fmla="*/ 317 w 359"/>
                  <a:gd name="T87" fmla="*/ 81 h 357"/>
                  <a:gd name="T88" fmla="*/ 329 w 359"/>
                  <a:gd name="T89" fmla="*/ 101 h 357"/>
                  <a:gd name="T90" fmla="*/ 339 w 359"/>
                  <a:gd name="T91" fmla="*/ 122 h 357"/>
                  <a:gd name="T92" fmla="*/ 345 w 359"/>
                  <a:gd name="T93" fmla="*/ 144 h 357"/>
                  <a:gd name="T94" fmla="*/ 347 w 359"/>
                  <a:gd name="T95" fmla="*/ 168 h 357"/>
                  <a:gd name="T96" fmla="*/ 347 w 359"/>
                  <a:gd name="T97" fmla="*/ 178 h 3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0" name="Freeform 16"/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>
                  <a:gd name="T0" fmla="*/ 1724 w 1765"/>
                  <a:gd name="T1" fmla="*/ 195 h 1279"/>
                  <a:gd name="T2" fmla="*/ 1533 w 1765"/>
                  <a:gd name="T3" fmla="*/ 81 h 1279"/>
                  <a:gd name="T4" fmla="*/ 1237 w 1765"/>
                  <a:gd name="T5" fmla="*/ 14 h 1279"/>
                  <a:gd name="T6" fmla="*/ 860 w 1765"/>
                  <a:gd name="T7" fmla="*/ 0 h 1279"/>
                  <a:gd name="T8" fmla="*/ 935 w 1765"/>
                  <a:gd name="T9" fmla="*/ 22 h 1279"/>
                  <a:gd name="T10" fmla="*/ 1201 w 1765"/>
                  <a:gd name="T11" fmla="*/ 77 h 1279"/>
                  <a:gd name="T12" fmla="*/ 1402 w 1765"/>
                  <a:gd name="T13" fmla="*/ 169 h 1279"/>
                  <a:gd name="T14" fmla="*/ 1517 w 1765"/>
                  <a:gd name="T15" fmla="*/ 298 h 1279"/>
                  <a:gd name="T16" fmla="*/ 1542 w 1765"/>
                  <a:gd name="T17" fmla="*/ 406 h 1279"/>
                  <a:gd name="T18" fmla="*/ 1531 w 1765"/>
                  <a:gd name="T19" fmla="*/ 495 h 1279"/>
                  <a:gd name="T20" fmla="*/ 1489 w 1765"/>
                  <a:gd name="T21" fmla="*/ 587 h 1279"/>
                  <a:gd name="T22" fmla="*/ 1422 w 1765"/>
                  <a:gd name="T23" fmla="*/ 678 h 1279"/>
                  <a:gd name="T24" fmla="*/ 1278 w 1765"/>
                  <a:gd name="T25" fmla="*/ 818 h 1279"/>
                  <a:gd name="T26" fmla="*/ 1055 w 1765"/>
                  <a:gd name="T27" fmla="*/ 966 h 1279"/>
                  <a:gd name="T28" fmla="*/ 815 w 1765"/>
                  <a:gd name="T29" fmla="*/ 1078 h 1279"/>
                  <a:gd name="T30" fmla="*/ 602 w 1765"/>
                  <a:gd name="T31" fmla="*/ 1137 h 1279"/>
                  <a:gd name="T32" fmla="*/ 517 w 1765"/>
                  <a:gd name="T33" fmla="*/ 1141 h 1279"/>
                  <a:gd name="T34" fmla="*/ 487 w 1765"/>
                  <a:gd name="T35" fmla="*/ 1139 h 1279"/>
                  <a:gd name="T36" fmla="*/ 462 w 1765"/>
                  <a:gd name="T37" fmla="*/ 1133 h 1279"/>
                  <a:gd name="T38" fmla="*/ 442 w 1765"/>
                  <a:gd name="T39" fmla="*/ 1124 h 1279"/>
                  <a:gd name="T40" fmla="*/ 426 w 1765"/>
                  <a:gd name="T41" fmla="*/ 1114 h 1279"/>
                  <a:gd name="T42" fmla="*/ 416 w 1765"/>
                  <a:gd name="T43" fmla="*/ 1098 h 1279"/>
                  <a:gd name="T44" fmla="*/ 409 w 1765"/>
                  <a:gd name="T45" fmla="*/ 1078 h 1279"/>
                  <a:gd name="T46" fmla="*/ 407 w 1765"/>
                  <a:gd name="T47" fmla="*/ 1055 h 1279"/>
                  <a:gd name="T48" fmla="*/ 407 w 1765"/>
                  <a:gd name="T49" fmla="*/ 1041 h 1279"/>
                  <a:gd name="T50" fmla="*/ 407 w 1765"/>
                  <a:gd name="T51" fmla="*/ 1031 h 1279"/>
                  <a:gd name="T52" fmla="*/ 409 w 1765"/>
                  <a:gd name="T53" fmla="*/ 1019 h 1279"/>
                  <a:gd name="T54" fmla="*/ 411 w 1765"/>
                  <a:gd name="T55" fmla="*/ 1003 h 1279"/>
                  <a:gd name="T56" fmla="*/ 415 w 1765"/>
                  <a:gd name="T57" fmla="*/ 984 h 1279"/>
                  <a:gd name="T58" fmla="*/ 416 w 1765"/>
                  <a:gd name="T59" fmla="*/ 966 h 1279"/>
                  <a:gd name="T60" fmla="*/ 420 w 1765"/>
                  <a:gd name="T61" fmla="*/ 950 h 1279"/>
                  <a:gd name="T62" fmla="*/ 424 w 1765"/>
                  <a:gd name="T63" fmla="*/ 936 h 1279"/>
                  <a:gd name="T64" fmla="*/ 523 w 1765"/>
                  <a:gd name="T65" fmla="*/ 556 h 1279"/>
                  <a:gd name="T66" fmla="*/ 584 w 1765"/>
                  <a:gd name="T67" fmla="*/ 485 h 1279"/>
                  <a:gd name="T68" fmla="*/ 653 w 1765"/>
                  <a:gd name="T69" fmla="*/ 445 h 1279"/>
                  <a:gd name="T70" fmla="*/ 718 w 1765"/>
                  <a:gd name="T71" fmla="*/ 428 h 1279"/>
                  <a:gd name="T72" fmla="*/ 787 w 1765"/>
                  <a:gd name="T73" fmla="*/ 424 h 1279"/>
                  <a:gd name="T74" fmla="*/ 643 w 1765"/>
                  <a:gd name="T75" fmla="*/ 37 h 1279"/>
                  <a:gd name="T76" fmla="*/ 290 w 1765"/>
                  <a:gd name="T77" fmla="*/ 195 h 1279"/>
                  <a:gd name="T78" fmla="*/ 233 w 1765"/>
                  <a:gd name="T79" fmla="*/ 266 h 1279"/>
                  <a:gd name="T80" fmla="*/ 160 w 1765"/>
                  <a:gd name="T81" fmla="*/ 307 h 1279"/>
                  <a:gd name="T82" fmla="*/ 93 w 1765"/>
                  <a:gd name="T83" fmla="*/ 325 h 1279"/>
                  <a:gd name="T84" fmla="*/ 30 w 1765"/>
                  <a:gd name="T85" fmla="*/ 327 h 1279"/>
                  <a:gd name="T86" fmla="*/ 0 w 1765"/>
                  <a:gd name="T87" fmla="*/ 424 h 1279"/>
                  <a:gd name="T88" fmla="*/ 115 w 1765"/>
                  <a:gd name="T89" fmla="*/ 938 h 1279"/>
                  <a:gd name="T90" fmla="*/ 111 w 1765"/>
                  <a:gd name="T91" fmla="*/ 962 h 1279"/>
                  <a:gd name="T92" fmla="*/ 107 w 1765"/>
                  <a:gd name="T93" fmla="*/ 982 h 1279"/>
                  <a:gd name="T94" fmla="*/ 103 w 1765"/>
                  <a:gd name="T95" fmla="*/ 1001 h 1279"/>
                  <a:gd name="T96" fmla="*/ 97 w 1765"/>
                  <a:gd name="T97" fmla="*/ 1058 h 1279"/>
                  <a:gd name="T98" fmla="*/ 105 w 1765"/>
                  <a:gd name="T99" fmla="*/ 1165 h 1279"/>
                  <a:gd name="T100" fmla="*/ 152 w 1765"/>
                  <a:gd name="T101" fmla="*/ 1236 h 1279"/>
                  <a:gd name="T102" fmla="*/ 237 w 1765"/>
                  <a:gd name="T103" fmla="*/ 1269 h 1279"/>
                  <a:gd name="T104" fmla="*/ 322 w 1765"/>
                  <a:gd name="T105" fmla="*/ 1275 h 1279"/>
                  <a:gd name="T106" fmla="*/ 355 w 1765"/>
                  <a:gd name="T107" fmla="*/ 1273 h 1279"/>
                  <a:gd name="T108" fmla="*/ 395 w 1765"/>
                  <a:gd name="T109" fmla="*/ 1269 h 1279"/>
                  <a:gd name="T110" fmla="*/ 434 w 1765"/>
                  <a:gd name="T111" fmla="*/ 1264 h 1279"/>
                  <a:gd name="T112" fmla="*/ 677 w 1765"/>
                  <a:gd name="T113" fmla="*/ 1196 h 1279"/>
                  <a:gd name="T114" fmla="*/ 1209 w 1765"/>
                  <a:gd name="T115" fmla="*/ 958 h 1279"/>
                  <a:gd name="T116" fmla="*/ 1576 w 1765"/>
                  <a:gd name="T117" fmla="*/ 682 h 1279"/>
                  <a:gd name="T118" fmla="*/ 1765 w 1765"/>
                  <a:gd name="T119" fmla="*/ 430 h 1279"/>
                  <a:gd name="T120" fmla="*/ 1783 w 1765"/>
                  <a:gd name="T121" fmla="*/ 298 h 12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Python#cite_note-1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Grp="1" noChangeArrowheads="1"/>
          </p:cNvSpPr>
          <p:nvPr>
            <p:ph type="title"/>
          </p:nvPr>
        </p:nvSpPr>
        <p:spPr>
          <a:xfrm>
            <a:off x="395288" y="1916113"/>
            <a:ext cx="8229600" cy="487362"/>
          </a:xfrm>
        </p:spPr>
        <p:txBody>
          <a:bodyPr anchorCtr="1"/>
          <a:lstStyle/>
          <a:p>
            <a:pPr eaLnBrk="1" hangingPunct="1"/>
            <a:r>
              <a:rPr lang="ru-RU" altLang="ru-RU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 на языке </a:t>
            </a:r>
            <a:r>
              <a:rPr lang="en-US" altLang="ru-RU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altLang="ru-RU" sz="3600" b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5" y="291465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395288" y="5956300"/>
            <a:ext cx="8229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ru-RU" altLang="ru-RU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Орлов Илья Евгеньевич </a:t>
            </a:r>
          </a:p>
          <a:p>
            <a:pPr eaLnBrk="1" hangingPunct="1">
              <a:defRPr/>
            </a:pPr>
            <a:r>
              <a:rPr lang="ru-RU" altLang="ru-RU" sz="1800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</a:t>
            </a:r>
            <a:r>
              <a:rPr lang="ru-RU" altLang="ru-RU" sz="1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ru-RU" sz="1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© </a:t>
            </a:r>
            <a:r>
              <a:rPr lang="ru-RU" altLang="ru-RU" sz="1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АНОО НИИТ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выполняется код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339" name="Text Box 10"/>
          <p:cNvSpPr txBox="1">
            <a:spLocks noChangeArrowheads="1"/>
          </p:cNvSpPr>
          <p:nvPr/>
        </p:nvSpPr>
        <p:spPr bwMode="auto">
          <a:xfrm>
            <a:off x="400050" y="2032000"/>
            <a:ext cx="84963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ru-RU" sz="2000" u="sng" dirty="0">
                <a:solidFill>
                  <a:srgbClr val="002060"/>
                </a:solidFill>
                <a:latin typeface="Times New Roman" panose="02020603050405020304" pitchFamily="18" charset="0"/>
              </a:rPr>
              <a:t>test.py</a:t>
            </a:r>
            <a:r>
              <a:rPr lang="ru-RU" altLang="ru-RU" sz="2000" u="sng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altLang="ru-RU" sz="2000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0" name="Text Box 10"/>
          <p:cNvSpPr txBox="1">
            <a:spLocks noChangeArrowheads="1"/>
          </p:cNvSpPr>
          <p:nvPr/>
        </p:nvSpPr>
        <p:spPr bwMode="auto">
          <a:xfrm>
            <a:off x="400050" y="3083118"/>
            <a:ext cx="84963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Запускаем:</a:t>
            </a:r>
            <a:endParaRPr lang="en-US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1" name="Text Box 10"/>
          <p:cNvSpPr txBox="1">
            <a:spLocks noChangeArrowheads="1"/>
          </p:cNvSpPr>
          <p:nvPr/>
        </p:nvSpPr>
        <p:spPr bwMode="auto">
          <a:xfrm>
            <a:off x="400050" y="4230646"/>
            <a:ext cx="84963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Также можно выполнить код через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консоль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400050" y="4611032"/>
            <a:ext cx="7702750" cy="15542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linuxuser@VBU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:~/</a:t>
            </a:r>
            <a:r>
              <a:rPr lang="en-US" altLang="ru-RU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</a:t>
            </a:r>
            <a:r>
              <a:rPr lang="en-US" alt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 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 3.6.6 (default, Sep 12 2018, 18:26:19)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[GCC 8.0.1 20180414 (experimental) [trunk revision 259383]] on 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print('Hello, {}! '.format('user') * 3)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Hello, user! Hello, user! Hello, user!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400050" y="3501008"/>
            <a:ext cx="7273145" cy="4770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linuxuser@VBU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:~/</a:t>
            </a:r>
            <a:r>
              <a:rPr lang="en-US" altLang="ru-RU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</a:t>
            </a:r>
            <a:r>
              <a:rPr lang="en-US" alt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python3 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test.py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Hello, user! Hello, user! Hello, user!!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</a:t>
            </a:r>
            <a:r>
              <a:rPr lang="ru-RU" altLang="ru-RU" sz="14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14344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400050" y="2447310"/>
            <a:ext cx="4480714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'Hello, {}! 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'user'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выполняется код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364" name="Text Box 10"/>
          <p:cNvSpPr txBox="1">
            <a:spLocks noChangeArrowheads="1"/>
          </p:cNvSpPr>
          <p:nvPr/>
        </p:nvSpPr>
        <p:spPr bwMode="auto">
          <a:xfrm>
            <a:off x="401638" y="2198688"/>
            <a:ext cx="84963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первом случае скрипт был преобразован в байт-код и выполнен виртуальной машиной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Python:</a:t>
            </a:r>
          </a:p>
        </p:txBody>
      </p:sp>
      <p:pic>
        <p:nvPicPr>
          <p:cNvPr id="15365" name="Picture 2" descr="ru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6" r="7951"/>
          <a:stretch>
            <a:fillRect/>
          </a:stretch>
        </p:blipFill>
        <p:spPr bwMode="auto">
          <a:xfrm>
            <a:off x="1287463" y="3030538"/>
            <a:ext cx="6340475" cy="200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 Box 10"/>
          <p:cNvSpPr txBox="1">
            <a:spLocks noChangeArrowheads="1"/>
          </p:cNvSpPr>
          <p:nvPr/>
        </p:nvSpPr>
        <p:spPr bwMode="auto">
          <a:xfrm>
            <a:off x="401638" y="5056188"/>
            <a:ext cx="84963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Во втором случае было выполнено аналогичное преобразование, но без создания отдельного 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alt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pyc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файла</a:t>
            </a:r>
            <a:endParaRPr lang="en-US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выполняется код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340" name="Text Box 10"/>
          <p:cNvSpPr txBox="1">
            <a:spLocks noChangeArrowheads="1"/>
          </p:cNvSpPr>
          <p:nvPr/>
        </p:nvSpPr>
        <p:spPr bwMode="auto">
          <a:xfrm>
            <a:off x="400050" y="1931888"/>
            <a:ext cx="84963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Если в системе установлена только одна версия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интерпретатор можно вызвать командой:</a:t>
            </a:r>
            <a:endParaRPr lang="en-US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4344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0050" y="2688240"/>
            <a:ext cx="3943708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linuxuser@VBU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:~/</a:t>
            </a:r>
            <a:r>
              <a:rPr lang="en-US" altLang="ru-RU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</a:t>
            </a:r>
            <a:r>
              <a:rPr lang="en-US" alt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python</a:t>
            </a:r>
            <a:endParaRPr lang="ru-RU" altLang="ru-RU" sz="1400" dirty="0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00050" y="3081267"/>
            <a:ext cx="84963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наличии нескольких версий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(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правило,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двух: 2.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x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3.x)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ссылки на исполняемый файл интерпретатора, а значит, и сами команды запуска можно настраивать. По умолчанию, предлагаются следующие варианты. В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Linux: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en-US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00050" y="4430711"/>
            <a:ext cx="7702750" cy="11233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linuxuser@VBU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:~/</a:t>
            </a:r>
            <a:r>
              <a:rPr lang="en-US" altLang="ru-RU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</a:t>
            </a:r>
            <a:r>
              <a:rPr lang="en-US" alt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 3.6.6 (default, Sep 12 2018, 18:26:19)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[GCC 8.0.1 20180414 (experimental) [trunk revision 259383]] on 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32747" y="5617984"/>
            <a:ext cx="7702750" cy="11233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linuxuser@VBU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:~/</a:t>
            </a:r>
            <a:r>
              <a:rPr lang="en-US" altLang="ru-RU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</a:t>
            </a:r>
            <a:r>
              <a:rPr lang="en-US" alt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python2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 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2.7.15rc1 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(default, Nov 12 2018, 14:31:15)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[GCC 7.3.0] on linux2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8203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выполняется код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340" name="Text Box 10"/>
          <p:cNvSpPr txBox="1">
            <a:spLocks noChangeArrowheads="1"/>
          </p:cNvSpPr>
          <p:nvPr/>
        </p:nvSpPr>
        <p:spPr bwMode="auto">
          <a:xfrm>
            <a:off x="184266" y="1931888"/>
            <a:ext cx="84963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Windows (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командной строке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4344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45530" y="4769857"/>
            <a:ext cx="84963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Вызов </a:t>
            </a:r>
            <a:r>
              <a:rPr lang="en-US" altLang="ru-RU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(в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Linux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и/или </a:t>
            </a:r>
            <a:r>
              <a:rPr lang="en-US" altLang="ru-RU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py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Windows)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запускает интерпретатор, заданный по умолчанию.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выхода из интерпретатора надо набрать команду </a:t>
            </a:r>
            <a:r>
              <a:rPr lang="en-US" altLang="ru-RU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exit()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либо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нажать </a:t>
            </a:r>
            <a:r>
              <a:rPr lang="en-US" altLang="ru-RU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Ctrl-D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Linux),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либо </a:t>
            </a:r>
            <a:r>
              <a:rPr lang="en-US" altLang="ru-RU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Ctrl-Z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Windows).</a:t>
            </a:r>
            <a:endParaRPr lang="en-US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84266" y="2377624"/>
            <a:ext cx="8689859" cy="11233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F:\</a:t>
            </a:r>
            <a:r>
              <a:rPr lang="en-US" alt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PyProjects&gt;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 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 3.7.0 (v3.7.0:1bf9cc5093, Jun 27 2018, 04:59:51) [MSC v.1914 64 bit (AMD64)] on win32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84266" y="3529752"/>
            <a:ext cx="8496300" cy="11233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F:\</a:t>
            </a:r>
            <a:r>
              <a:rPr lang="en-US" alt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PyProjects&gt;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 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 2.7.15 (v2.7.15:ca079a3ea3, Apr 30 2018, 16:22:17) [MSC v.1500 32 bit (Intel)] on win32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48091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Основы синтаксиса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388" name="Text Box 10"/>
          <p:cNvSpPr txBox="1">
            <a:spLocks noChangeArrowheads="1"/>
          </p:cNvSpPr>
          <p:nvPr/>
        </p:nvSpPr>
        <p:spPr bwMode="auto">
          <a:xfrm>
            <a:off x="390525" y="1903413"/>
            <a:ext cx="84963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Блоки инструкций выделяются отступами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Конец строки завершает инструкцию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Инструкции на одной строке разделяются точкой с запятой «;» (однако, оставлять несколько инструкций на одной строке не рекомендуется)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После объявления функции, класса, условного оператора или цикла ставится двоеточие «:»</a:t>
            </a:r>
          </a:p>
        </p:txBody>
      </p:sp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827088" y="4727351"/>
            <a:ext cx="3393878" cy="538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 </a:t>
            </a:r>
            <a:r>
              <a:rPr lang="en-US" altLang="ru-RU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items:</a:t>
            </a:r>
            <a:b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item += </a:t>
            </a:r>
            <a:r>
              <a:rPr lang="en-US" altLang="ru-RU" sz="1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altLang="ru-RU" sz="16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item</a:t>
            </a:r>
            <a:r>
              <a:rPr lang="ru-RU" altLang="ru-RU" sz="16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11363" y="906463"/>
            <a:ext cx="5410200" cy="762000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Виртуальное окружение (</a:t>
            </a: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virtualenv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412" name="Text Box 10"/>
          <p:cNvSpPr txBox="1">
            <a:spLocks noChangeArrowheads="1"/>
          </p:cNvSpPr>
          <p:nvPr/>
        </p:nvSpPr>
        <p:spPr bwMode="auto">
          <a:xfrm>
            <a:off x="400050" y="1804814"/>
            <a:ext cx="8713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virtualenv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–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это пакет расширения, который можно установить, используя 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pip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7413" name="Text Box 10"/>
          <p:cNvSpPr txBox="1">
            <a:spLocks noChangeArrowheads="1"/>
          </p:cNvSpPr>
          <p:nvPr/>
        </p:nvSpPr>
        <p:spPr bwMode="auto">
          <a:xfrm>
            <a:off x="377825" y="2668910"/>
            <a:ext cx="8496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в виртуальном окружении его нужно сначала создать:</a:t>
            </a:r>
          </a:p>
        </p:txBody>
      </p:sp>
      <p:sp>
        <p:nvSpPr>
          <p:cNvPr id="17414" name="Text Box 10"/>
          <p:cNvSpPr txBox="1">
            <a:spLocks noChangeArrowheads="1"/>
          </p:cNvSpPr>
          <p:nvPr/>
        </p:nvSpPr>
        <p:spPr bwMode="auto">
          <a:xfrm>
            <a:off x="377825" y="4509120"/>
            <a:ext cx="8496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 когда понадобится его использовать - активировать:</a:t>
            </a:r>
          </a:p>
        </p:txBody>
      </p:sp>
      <p:sp>
        <p:nvSpPr>
          <p:cNvPr id="17415" name="Text Box 10"/>
          <p:cNvSpPr txBox="1">
            <a:spLocks noChangeArrowheads="1"/>
          </p:cNvSpPr>
          <p:nvPr/>
        </p:nvSpPr>
        <p:spPr bwMode="auto">
          <a:xfrm>
            <a:off x="377825" y="5621238"/>
            <a:ext cx="8496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 при необходимости вернуться в основное окружение - деактивировать:</a:t>
            </a:r>
          </a:p>
        </p:txBody>
      </p:sp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428625" y="2303294"/>
            <a:ext cx="5769528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linuxuser@VBU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:~/</a:t>
            </a:r>
            <a:r>
              <a:rPr lang="en-US" altLang="ru-RU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</a:t>
            </a:r>
            <a:r>
              <a:rPr lang="en-US" alt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pip3 install 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virtualenv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377825" y="3104490"/>
            <a:ext cx="8024954" cy="13388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linuxuser@VBU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:~/</a:t>
            </a:r>
            <a:r>
              <a:rPr lang="en-US" altLang="ru-RU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</a:t>
            </a:r>
            <a:r>
              <a:rPr lang="en-US" alt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virtualenv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testenv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Using base prefix '/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usr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 python executable in /home/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linuxuser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testenv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/bin/python3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Also creating executable in /home/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linuxuser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testenv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/bin/python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Installing 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setuptools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pip, wheel...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done.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377825" y="4951165"/>
            <a:ext cx="7815783" cy="4770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linuxuser@VBU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:~/</a:t>
            </a:r>
            <a:r>
              <a:rPr lang="en-US" altLang="ru-RU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</a:t>
            </a:r>
            <a:r>
              <a:rPr lang="en-US" alt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source 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testenv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/bin/activate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testenv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lang="en-US" altLang="ru-RU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linuxuser@VBU</a:t>
            </a:r>
            <a:r>
              <a:rPr lang="en-US" alt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:~/</a:t>
            </a:r>
            <a:r>
              <a:rPr lang="en-US" altLang="ru-RU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</a:t>
            </a:r>
            <a:r>
              <a:rPr lang="en-US" alt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endParaRPr lang="ru-RU" altLang="ru-RU" sz="1400" b="1" dirty="0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377825" y="6110803"/>
            <a:ext cx="5339923" cy="4770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nl-NL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(testenv) linuxuser@VBU:~/PyProjects$</a:t>
            </a:r>
            <a:r>
              <a:rPr lang="nl-NL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deactivate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nl-NL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linuxuser@VBU:~/PyProjects$</a:t>
            </a:r>
            <a:endParaRPr lang="ru-RU" altLang="ru-RU" sz="1400" b="1" dirty="0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11363" y="906463"/>
            <a:ext cx="5410200" cy="762000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Виртуальное окружение (</a:t>
            </a: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virtualenv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420" name="Rectangle 23"/>
          <p:cNvSpPr>
            <a:spLocks noChangeArrowheads="1"/>
          </p:cNvSpPr>
          <p:nvPr/>
        </p:nvSpPr>
        <p:spPr bwMode="auto">
          <a:xfrm>
            <a:off x="323529" y="1844824"/>
            <a:ext cx="835292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Windows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работа с виртуальным окружением выполняется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через командную строку практически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аналогично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Linux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Единственное отличие – в способе активации виртуального окружения:</a:t>
            </a:r>
            <a:endParaRPr lang="ru-RU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17038" y="2996952"/>
            <a:ext cx="7815783" cy="4770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F:\PyProjects&gt;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testenv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\Scripts\activate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testenv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F:\PyProjects&gt;</a:t>
            </a:r>
            <a:endParaRPr lang="ru-RU" altLang="ru-RU" sz="1400" b="1" dirty="0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23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Виртуальное окружение (</a:t>
            </a: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virtualenv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36" name="Text Box 10"/>
          <p:cNvSpPr txBox="1">
            <a:spLocks noChangeArrowheads="1"/>
          </p:cNvSpPr>
          <p:nvPr/>
        </p:nvSpPr>
        <p:spPr bwMode="auto">
          <a:xfrm>
            <a:off x="377825" y="1844675"/>
            <a:ext cx="84963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alt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PyCharm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виртуальное окружение можно создать при добавлении нового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проекта (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File-&gt;New Project…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Linux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это выглядит так:</a:t>
            </a:r>
            <a:endParaRPr lang="en-US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358" y="2698917"/>
            <a:ext cx="6268683" cy="3951121"/>
          </a:xfrm>
          <a:prstGeom prst="rect">
            <a:avLst/>
          </a:prstGeom>
          <a:ln>
            <a:solidFill>
              <a:srgbClr val="2572BB"/>
            </a:solidFill>
          </a:ln>
        </p:spPr>
      </p:pic>
    </p:spTree>
    <p:extLst>
      <p:ext uri="{BB962C8B-B14F-4D97-AF65-F5344CB8AC3E}">
        <p14:creationId xmlns:p14="http://schemas.microsoft.com/office/powerpoint/2010/main" val="45992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Виртуальное окружение (</a:t>
            </a: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virtualenv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36" name="Text Box 10"/>
          <p:cNvSpPr txBox="1">
            <a:spLocks noChangeArrowheads="1"/>
          </p:cNvSpPr>
          <p:nvPr/>
        </p:nvSpPr>
        <p:spPr bwMode="auto">
          <a:xfrm>
            <a:off x="377825" y="1876762"/>
            <a:ext cx="84963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версии </a:t>
            </a:r>
            <a:r>
              <a:rPr lang="ru-RU" alt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PyCharm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Windows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виртуальное окружение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создается практически аналогично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8437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8" t="19637" r="19597" b="25908"/>
          <a:stretch>
            <a:fillRect/>
          </a:stretch>
        </p:blipFill>
        <p:spPr bwMode="auto">
          <a:xfrm>
            <a:off x="377825" y="2709863"/>
            <a:ext cx="6735763" cy="3743325"/>
          </a:xfrm>
          <a:prstGeom prst="rect">
            <a:avLst/>
          </a:prstGeom>
          <a:noFill/>
          <a:ln w="9525">
            <a:solidFill>
              <a:srgbClr val="2572B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5" y="3933825"/>
            <a:ext cx="3382963" cy="1554163"/>
          </a:xfrm>
          <a:prstGeom prst="rect">
            <a:avLst/>
          </a:prstGeom>
          <a:noFill/>
          <a:ln w="9525">
            <a:solidFill>
              <a:srgbClr val="2572B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11363" y="906463"/>
            <a:ext cx="5410200" cy="762000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virtualenvwrapper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9460" name="Text Box 10"/>
          <p:cNvSpPr txBox="1">
            <a:spLocks noChangeArrowheads="1"/>
          </p:cNvSpPr>
          <p:nvPr/>
        </p:nvSpPr>
        <p:spPr bwMode="auto">
          <a:xfrm>
            <a:off x="251272" y="1844824"/>
            <a:ext cx="864507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Часто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дополнительно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используется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пакет </a:t>
            </a:r>
            <a:r>
              <a:rPr lang="ru-RU" alt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virtualenvwrapper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который слегка упрощает (и без того, кстати, весьма простую) работу с </a:t>
            </a:r>
            <a:r>
              <a:rPr lang="ru-RU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virtualenv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Пакет </a:t>
            </a:r>
            <a:r>
              <a:rPr lang="ru-RU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virtualenvwrapper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Windows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 </a:t>
            </a:r>
            <a:r>
              <a:rPr lang="ru-RU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virtualenvwrapper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win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устанавливается так же при помощи </a:t>
            </a:r>
            <a:r>
              <a:rPr lang="ru-RU" alt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pip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9461" name="Text Box 10"/>
          <p:cNvSpPr txBox="1">
            <a:spLocks noChangeArrowheads="1"/>
          </p:cNvSpPr>
          <p:nvPr/>
        </p:nvSpPr>
        <p:spPr bwMode="auto">
          <a:xfrm>
            <a:off x="252412" y="3637473"/>
            <a:ext cx="864393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с </a:t>
            </a:r>
            <a:r>
              <a:rPr lang="ru-RU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virtualenvwrapper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Linux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нужно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прописать необходимые переменные и запуск соответствующего скрипта в профиль пользователя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(~/.</a:t>
            </a:r>
            <a:r>
              <a:rPr lang="ru-RU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bashrc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активировать этот профиль:</a:t>
            </a:r>
          </a:p>
        </p:txBody>
      </p:sp>
      <p:sp>
        <p:nvSpPr>
          <p:cNvPr id="19462" name="Rectangle 3"/>
          <p:cNvSpPr>
            <a:spLocks noChangeArrowheads="1"/>
          </p:cNvSpPr>
          <p:nvPr/>
        </p:nvSpPr>
        <p:spPr bwMode="auto">
          <a:xfrm>
            <a:off x="251271" y="3284984"/>
            <a:ext cx="6413935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linuxuser@VBU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:~/</a:t>
            </a: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 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pip3 install 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virtualenvwrapper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51520" y="4719915"/>
            <a:ext cx="8383588" cy="198515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linuxuser@VBU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:~/</a:t>
            </a: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mkdir ~/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test_pro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linuxuser@VBU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:~/</a:t>
            </a: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which virtualenvwrapper.sh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/home/linuxuser/.local/bin/virtualenvwrapper.sh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linuxuser@VBU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:~/</a:t>
            </a: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gedit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~/.bashrc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export WORKON_HOME=$HOME/.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virtualenvs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export PROJECT_HOME=$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HOME/</a:t>
            </a:r>
            <a:r>
              <a:rPr lang="en-US" alt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test_pro</a:t>
            </a:r>
            <a:endParaRPr lang="en-US" altLang="ru-RU" sz="1400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export VIRTUALENVWRAPPER_PYTHON=/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usr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/bin/python3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source &lt;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строчка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которая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появилась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от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команды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which virtualenvwrapper.sh&gt;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linuxuser@VBU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:~/</a:t>
            </a: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alt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source ~/.bashrc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579438" y="1168400"/>
            <a:ext cx="8229600" cy="487363"/>
          </a:xfrm>
        </p:spPr>
        <p:txBody>
          <a:bodyPr anchorCtr="1"/>
          <a:lstStyle/>
          <a:p>
            <a:pPr eaLnBrk="1" hangingPunct="1"/>
            <a:r>
              <a:rPr lang="ru-RU" altLang="ru-RU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№1</a:t>
            </a: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403225" y="2062163"/>
            <a:ext cx="84963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Введение в </a:t>
            </a:r>
            <a:r>
              <a:rPr lang="en-US" altLang="ru-RU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endParaRPr lang="ru-RU" altLang="ru-RU" sz="24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 Положение среди других языков программирования</a:t>
            </a:r>
            <a:endParaRPr lang="en-US" altLang="ru-RU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Преимущества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 Недостатки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 Области применения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 Инструментарий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PEP20 – </a:t>
            </a: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дзен Питона</a:t>
            </a:r>
            <a:endParaRPr lang="en-US" altLang="ru-RU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 Как выполняется код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 Основы синтаксиса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 Виртуальное окружение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PEP8 – </a:t>
            </a:r>
            <a:r>
              <a:rPr lang="ru-RU" altLang="ru-RU" sz="24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кодинг</a:t>
            </a: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стайл</a:t>
            </a:r>
            <a:endParaRPr lang="ru-RU" altLang="ru-RU" sz="24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altLang="ru-RU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11363" y="906463"/>
            <a:ext cx="5410200" cy="762000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virtualenvwrapper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Text Box 10"/>
          <p:cNvSpPr txBox="1">
            <a:spLocks noChangeArrowheads="1"/>
          </p:cNvSpPr>
          <p:nvPr/>
        </p:nvSpPr>
        <p:spPr bwMode="auto">
          <a:xfrm>
            <a:off x="251519" y="1908441"/>
            <a:ext cx="862260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Windows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необходимо добавить переменную окружения 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WORKON_HOME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 значением 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%USERPROFILE%\</a:t>
            </a:r>
            <a:r>
              <a:rPr lang="en-US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Envs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Используется </a:t>
            </a:r>
            <a:r>
              <a:rPr lang="en-US" alt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virtualenvwrapper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следующим образом:</a:t>
            </a:r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239325" y="3017293"/>
            <a:ext cx="8646992" cy="26314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linuxuser@VBU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:~/</a:t>
            </a: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mkvirtualenv -p $(which python3) </a:t>
            </a:r>
            <a:r>
              <a:rPr lang="en-US" alt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testenv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ru-RU" sz="1400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testenv</a:t>
            </a:r>
            <a:r>
              <a:rPr lang="ru-RU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lang="en-US" altLang="ru-RU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linuxuser@VBU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:~/</a:t>
            </a: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workon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testenv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400" i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</a:t>
            </a:r>
            <a:r>
              <a:rPr lang="ru-RU" altLang="ru-RU" sz="1400" i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активация</a:t>
            </a:r>
            <a:endParaRPr lang="en-US" altLang="ru-RU" sz="1400" i="1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ru-RU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testenv</a:t>
            </a:r>
            <a:r>
              <a:rPr lang="ru-RU" alt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lang="en-US" altLang="ru-RU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linuxuser@VBU</a:t>
            </a:r>
            <a:r>
              <a:rPr lang="en-US" alt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:~/</a:t>
            </a:r>
            <a:r>
              <a:rPr lang="en-US" altLang="ru-RU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</a:t>
            </a:r>
            <a:r>
              <a:rPr lang="en-US" alt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400" i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</a:t>
            </a:r>
            <a:r>
              <a:rPr lang="ru-RU" altLang="ru-RU" sz="1400" i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запуск (</a:t>
            </a:r>
            <a:r>
              <a:rPr lang="en-US" altLang="ru-RU" sz="1400" i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 </a:t>
            </a:r>
            <a:r>
              <a:rPr lang="ru-RU" altLang="ru-RU" sz="1400" i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уже без тройки!)</a:t>
            </a:r>
            <a:endParaRPr lang="en-US" altLang="ru-RU" sz="1400" i="1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 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3.6.7 (default, Oct 22 2018, 11:32:17)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[GCC 8.2.0] on 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print('hello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testenv</a:t>
            </a:r>
            <a:r>
              <a:rPr lang="ru-RU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linuxuser@VBU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:~/</a:t>
            </a: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deactivate </a:t>
            </a:r>
            <a:r>
              <a:rPr lang="en-US" altLang="ru-RU" sz="1400" i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</a:t>
            </a:r>
            <a:r>
              <a:rPr lang="en-US" altLang="ru-RU" sz="1400" i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деактивация</a:t>
            </a:r>
            <a:endParaRPr lang="en-US" altLang="ru-RU" sz="1400" i="1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linuxuser@VBU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:~/</a:t>
            </a:r>
            <a:r>
              <a:rPr lang="en-US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PyProjects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ru-RU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rmvirtualenv </a:t>
            </a:r>
            <a:r>
              <a:rPr lang="en-US" alt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testenv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400" i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</a:t>
            </a:r>
            <a:r>
              <a:rPr lang="en-US" altLang="ru-RU" sz="1400" i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удалени</a:t>
            </a:r>
            <a:r>
              <a:rPr lang="ru-RU" altLang="ru-RU" sz="1400" i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е</a:t>
            </a:r>
            <a:r>
              <a:rPr lang="en-US" altLang="ru-RU" sz="1400" i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400" i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testenv</a:t>
            </a:r>
            <a:r>
              <a:rPr lang="ru-RU" altLang="ru-RU" sz="1400" i="1" dirty="0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ru-RU" altLang="ru-RU" sz="1400" i="1" dirty="0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11363" y="906463"/>
            <a:ext cx="5410200" cy="762000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PEP8 – </a:t>
            </a: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кодинг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стайл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1508" name="Text Box 10"/>
          <p:cNvSpPr txBox="1">
            <a:spLocks noChangeArrowheads="1"/>
          </p:cNvSpPr>
          <p:nvPr/>
        </p:nvSpPr>
        <p:spPr bwMode="auto">
          <a:xfrm>
            <a:off x="827088" y="1557338"/>
            <a:ext cx="7921625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1. Используйте 4 пробела для обозначения очередного уровня вложенности.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2. В многострочных выражениях элементы в скобках должны выравниваться либо вертикально по воображаемой линии внутри скобок (круглых, квадратных или фигурных), либо с использованием висячего отступа. При использовании висячего отступа на первой линии не должно быть аргументов, а остальные строки должны четко восприниматься как продолжение одного выражения.</a:t>
            </a:r>
          </a:p>
        </p:txBody>
      </p:sp>
      <p:sp>
        <p:nvSpPr>
          <p:cNvPr id="2" name="Rectangle 1"/>
          <p:cNvSpPr/>
          <p:nvPr/>
        </p:nvSpPr>
        <p:spPr>
          <a:xfrm>
            <a:off x="849173" y="4135139"/>
            <a:ext cx="789954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Правильно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:</a:t>
            </a:r>
            <a:endParaRPr lang="en-U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Выровнено по открывающему разделителю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foo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long_function_name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var_one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var_two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var_three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var_four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Добавлено больше отступов, чтоб отличать части одного выражения </a:t>
            </a:r>
            <a:endParaRPr lang="en-U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от остального кода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long_function_name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var_one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var_two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var_three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var_four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var_one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11363" y="906463"/>
            <a:ext cx="5410200" cy="762000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PEP8 – </a:t>
            </a: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кодинг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стайл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988840"/>
            <a:ext cx="82809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Неправильно: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Аргументы на первой линии запрещены, если не используется </a:t>
            </a:r>
            <a:endParaRPr lang="en-U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вертикальное выравнивание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foo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long_function_name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var_one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var_two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var_three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var_four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Требуется больше отступов, чтоб отличать части одного </a:t>
            </a:r>
            <a:endParaRPr lang="en-U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выражения от остального кода </a:t>
            </a:r>
            <a:endParaRPr lang="en-U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long_function_name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var_one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var_two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var_three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var_four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var_one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11363" y="906463"/>
            <a:ext cx="5410200" cy="762000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PEP8 – </a:t>
            </a: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кодинг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стайл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1916832"/>
            <a:ext cx="806489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Закрывающие круглые/квадратные/фигурные скобки </a:t>
            </a:r>
            <a:endParaRPr lang="en-U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в многострочных конструкциях могут находиться под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первым </a:t>
            </a:r>
            <a:r>
              <a:rPr lang="ru-RU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непробельным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символом последней строки списка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,</a:t>
            </a:r>
            <a:endParaRPr lang="en-U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my_list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result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some_function_that_takes_arguments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'a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'b'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'c'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'd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'e'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либо быть под первым символом строки, начинающей </a:t>
            </a:r>
            <a:endParaRPr lang="en-U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многострочную конструкцию: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my_list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result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some_function_that_takes_arguments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'a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'b'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'c'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'd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'e'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11363" y="906463"/>
            <a:ext cx="5410200" cy="762000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PEP8 – </a:t>
            </a: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кодинг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стайл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1988840"/>
            <a:ext cx="83529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Длинные строки могут быть разбиты на несколько строк, </a:t>
            </a:r>
            <a:endParaRPr lang="en-U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обернутых в скобки. </a:t>
            </a:r>
            <a:endParaRPr lang="en-U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Это предпочтительнее использования обратной косой черты </a:t>
            </a:r>
            <a:endParaRPr lang="en-U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для продолжения строки.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Обратная косая черта все еще может быть использована время от времени. </a:t>
            </a:r>
            <a:endParaRPr lang="en-U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Например, длинная конструкция </a:t>
            </a:r>
            <a:r>
              <a:rPr lang="ru-RU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with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не может использовать неявные </a:t>
            </a:r>
            <a:endParaRPr lang="en-U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продолжения так что обратная косая черта является приемлемой: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'/</a:t>
            </a:r>
            <a:r>
              <a:rPr lang="ru-RU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path</a:t>
            </a:r>
            <a:r>
              <a:rPr lang="ru-RU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</a:t>
            </a:r>
            <a:r>
              <a:rPr lang="ru-RU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to</a:t>
            </a:r>
            <a:r>
              <a:rPr lang="ru-RU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</a:t>
            </a:r>
            <a:r>
              <a:rPr lang="ru-RU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some</a:t>
            </a:r>
            <a:r>
              <a:rPr lang="ru-RU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</a:t>
            </a:r>
            <a:r>
              <a:rPr lang="ru-RU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file</a:t>
            </a:r>
            <a:r>
              <a:rPr lang="ru-RU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</a:t>
            </a:r>
            <a:r>
              <a:rPr lang="ru-RU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you</a:t>
            </a:r>
            <a:r>
              <a:rPr lang="ru-RU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</a:t>
            </a:r>
            <a:r>
              <a:rPr lang="ru-RU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want</a:t>
            </a:r>
            <a:r>
              <a:rPr lang="ru-RU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</a:t>
            </a:r>
            <a:r>
              <a:rPr lang="ru-RU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to</a:t>
            </a:r>
            <a:r>
              <a:rPr lang="ru-RU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</a:t>
            </a:r>
            <a:r>
              <a:rPr lang="ru-RU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read</a:t>
            </a:r>
            <a:r>
              <a:rPr lang="ru-RU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file_1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\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'/</a:t>
            </a:r>
            <a:r>
              <a:rPr lang="ru-RU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path</a:t>
            </a:r>
            <a:r>
              <a:rPr lang="ru-RU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</a:t>
            </a:r>
            <a:r>
              <a:rPr lang="ru-RU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to</a:t>
            </a:r>
            <a:r>
              <a:rPr lang="ru-RU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</a:t>
            </a:r>
            <a:r>
              <a:rPr lang="ru-RU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some</a:t>
            </a:r>
            <a:r>
              <a:rPr lang="ru-RU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</a:t>
            </a:r>
            <a:r>
              <a:rPr lang="ru-RU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file</a:t>
            </a:r>
            <a:r>
              <a:rPr lang="ru-RU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</a:t>
            </a:r>
            <a:r>
              <a:rPr lang="ru-RU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being</a:t>
            </a:r>
            <a:r>
              <a:rPr lang="ru-RU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</a:t>
            </a:r>
            <a:r>
              <a:rPr lang="ru-RU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written</a:t>
            </a:r>
            <a:r>
              <a:rPr lang="ru-RU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'w'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file_2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file_2</a:t>
            </a:r>
            <a:r>
              <a:rPr lang="ru-RU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write</a:t>
            </a:r>
            <a:r>
              <a:rPr lang="ru-RU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file_1</a:t>
            </a:r>
            <a:r>
              <a:rPr lang="ru-RU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read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11363" y="906463"/>
            <a:ext cx="5410200" cy="762000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PEP8 – </a:t>
            </a: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кодинг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стайл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5604" name="Text Box 10"/>
          <p:cNvSpPr txBox="1">
            <a:spLocks noChangeArrowheads="1"/>
          </p:cNvSpPr>
          <p:nvPr/>
        </p:nvSpPr>
        <p:spPr bwMode="auto">
          <a:xfrm>
            <a:off x="358775" y="1816100"/>
            <a:ext cx="851535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AutoNum type="arabicPeriod" startAt="3"/>
            </a:pPr>
            <a:r>
              <a:rPr lang="ru-RU" altLang="ru-RU" sz="2000">
                <a:solidFill>
                  <a:srgbClr val="002060"/>
                </a:solidFill>
                <a:latin typeface="Times New Roman" panose="02020603050405020304" pitchFamily="18" charset="0"/>
              </a:rPr>
              <a:t>Лучше пробелы, чем табуляция.</a:t>
            </a:r>
          </a:p>
          <a:p>
            <a:pPr algn="just" eaLnBrk="1" hangingPunct="1">
              <a:spcBef>
                <a:spcPct val="0"/>
              </a:spcBef>
              <a:buFontTx/>
              <a:buAutoNum type="arabicPeriod" startAt="3"/>
            </a:pPr>
            <a:r>
              <a:rPr lang="ru-RU" altLang="ru-RU" sz="2000">
                <a:solidFill>
                  <a:srgbClr val="002060"/>
                </a:solidFill>
                <a:latin typeface="Times New Roman" panose="02020603050405020304" pitchFamily="18" charset="0"/>
              </a:rPr>
              <a:t>Длина строки кода не должна превышать 79 символов, документации и комментариев – 72 символа.</a:t>
            </a:r>
          </a:p>
          <a:p>
            <a:pPr algn="just" eaLnBrk="1" hangingPunct="1">
              <a:spcBef>
                <a:spcPct val="0"/>
              </a:spcBef>
              <a:buFontTx/>
              <a:buAutoNum type="arabicPeriod" startAt="3"/>
            </a:pPr>
            <a:r>
              <a:rPr lang="ru-RU" altLang="ru-RU" sz="2000">
                <a:solidFill>
                  <a:srgbClr val="002060"/>
                </a:solidFill>
                <a:latin typeface="Times New Roman" panose="02020603050405020304" pitchFamily="18" charset="0"/>
              </a:rPr>
              <a:t>Отделяйте функции верхнего уровня и определения классов двумя пустыми строками.</a:t>
            </a:r>
          </a:p>
          <a:p>
            <a:pPr algn="just" eaLnBrk="1" hangingPunct="1">
              <a:spcBef>
                <a:spcPct val="0"/>
              </a:spcBef>
              <a:buFontTx/>
              <a:buAutoNum type="arabicPeriod" startAt="3"/>
            </a:pPr>
            <a:r>
              <a:rPr lang="ru-RU" altLang="ru-RU" sz="2000">
                <a:solidFill>
                  <a:srgbClr val="002060"/>
                </a:solidFill>
                <a:latin typeface="Times New Roman" panose="02020603050405020304" pitchFamily="18" charset="0"/>
              </a:rPr>
              <a:t>Определения методов внутри класса разделяются одной пустой строкой.</a:t>
            </a:r>
          </a:p>
          <a:p>
            <a:pPr algn="just" eaLnBrk="1" hangingPunct="1">
              <a:spcBef>
                <a:spcPct val="0"/>
              </a:spcBef>
              <a:buFontTx/>
              <a:buAutoNum type="arabicPeriod" startAt="3"/>
            </a:pPr>
            <a:r>
              <a:rPr lang="ru-RU" altLang="ru-RU" sz="2000">
                <a:solidFill>
                  <a:srgbClr val="002060"/>
                </a:solidFill>
                <a:latin typeface="Times New Roman" panose="02020603050405020304" pitchFamily="18" charset="0"/>
              </a:rPr>
              <a:t>Дополнительные пустые строки возможно использовать для разделения различных групп похожих функций. Пустые строки могут быть опущены между несколькими связанными однострочными определениями (например, набор фиктивных реализаций).</a:t>
            </a:r>
          </a:p>
          <a:p>
            <a:pPr algn="just" eaLnBrk="1" hangingPunct="1">
              <a:spcBef>
                <a:spcPct val="0"/>
              </a:spcBef>
              <a:buFontTx/>
              <a:buAutoNum type="arabicPeriod" startAt="3"/>
            </a:pPr>
            <a:r>
              <a:rPr lang="ru-RU" altLang="ru-RU" sz="200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Используйте пустые строки в функциях, чтобы указать логические разделы.</a:t>
            </a:r>
          </a:p>
          <a:p>
            <a:pPr algn="just" eaLnBrk="1" hangingPunct="1">
              <a:spcBef>
                <a:spcPct val="0"/>
              </a:spcBef>
              <a:buFontTx/>
              <a:buAutoNum type="arabicPeriod" startAt="3"/>
            </a:pPr>
            <a:r>
              <a:rPr lang="ru-RU" altLang="ru-RU" sz="2000">
                <a:solidFill>
                  <a:srgbClr val="002060"/>
                </a:solidFill>
                <a:latin typeface="Times New Roman" panose="02020603050405020304" pitchFamily="18" charset="0"/>
              </a:rPr>
              <a:t>В Python 3 не нужно указывать кодировку в файлах с кодом.</a:t>
            </a:r>
          </a:p>
          <a:p>
            <a:pPr algn="just" eaLnBrk="1" hangingPunct="1">
              <a:spcBef>
                <a:spcPct val="0"/>
              </a:spcBef>
              <a:buFontTx/>
              <a:buAutoNum type="arabicPeriod" startAt="3"/>
            </a:pPr>
            <a:r>
              <a:rPr lang="ru-RU" altLang="ru-RU" sz="2000">
                <a:solidFill>
                  <a:srgbClr val="002060"/>
                </a:solidFill>
                <a:latin typeface="Times New Roman" panose="02020603050405020304" pitchFamily="18" charset="0"/>
              </a:rPr>
              <a:t>Каждый импорт, как правило, должен быть на отдельной строке.</a:t>
            </a:r>
          </a:p>
          <a:p>
            <a:pPr algn="just" eaLnBrk="1" hangingPunct="1">
              <a:spcBef>
                <a:spcPct val="0"/>
              </a:spcBef>
              <a:buFontTx/>
              <a:buAutoNum type="arabicPeriod" startAt="3"/>
            </a:pPr>
            <a:r>
              <a:rPr lang="ru-RU" altLang="ru-RU" sz="2000">
                <a:solidFill>
                  <a:srgbClr val="002060"/>
                </a:solidFill>
                <a:latin typeface="Times New Roman" panose="02020603050405020304" pitchFamily="18" charset="0"/>
              </a:rPr>
              <a:t>Рекомендуется абсолютное импортирование.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11363" y="906463"/>
            <a:ext cx="5410200" cy="762000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PEP8 – </a:t>
            </a: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кодинг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стайл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628" name="Text Box 10"/>
          <p:cNvSpPr txBox="1">
            <a:spLocks noChangeArrowheads="1"/>
          </p:cNvSpPr>
          <p:nvPr/>
        </p:nvSpPr>
        <p:spPr bwMode="auto">
          <a:xfrm>
            <a:off x="463550" y="1844675"/>
            <a:ext cx="80470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1085850" indent="-34290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AutoNum type="arabicPeriod" startAt="12"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Импорты должны быть сгруппированы в следующем порядке: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AutoNum type="arabicParenR"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импорты из стандартной библиотеки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AutoNum type="arabicParenR"/>
            </a:pPr>
            <a:r>
              <a:rPr lang="ru-RU" altLang="ru-RU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импорты сторонних библиотек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AutoNum type="arabicParenR"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импорты модулей текущего проекта</a:t>
            </a:r>
          </a:p>
        </p:txBody>
      </p:sp>
      <p:sp>
        <p:nvSpPr>
          <p:cNvPr id="2" name="Rectangle 1"/>
          <p:cNvSpPr/>
          <p:nvPr/>
        </p:nvSpPr>
        <p:spPr>
          <a:xfrm>
            <a:off x="463550" y="3333379"/>
            <a:ext cx="64563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Правильно: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sys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mypkg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sibling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абсолютный импорт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Неправильно: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sys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sibling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относительный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В то же время, можно писать так: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subprocess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Popen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PIPE </a:t>
            </a:r>
            <a:endParaRPr lang="en-US" sz="14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11363" y="906463"/>
            <a:ext cx="5410200" cy="762000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PEP8 – </a:t>
            </a: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кодинг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стайл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7652" name="Text Box 10"/>
          <p:cNvSpPr txBox="1">
            <a:spLocks noChangeArrowheads="1"/>
          </p:cNvSpPr>
          <p:nvPr/>
        </p:nvSpPr>
        <p:spPr bwMode="auto">
          <a:xfrm>
            <a:off x="-180975" y="1844675"/>
            <a:ext cx="9199563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1200150" indent="-45720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Cоглашения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 именованию: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AutoNum type="arabicParenR"/>
            </a:pPr>
            <a:r>
              <a:rPr lang="ru-RU" altLang="ru-RU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ru-RU" altLang="ru-RU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inner_var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Нижнее подчеркивание перед первым символом говорит о слабой скрытности переменной.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AutoNum type="arabicParenR"/>
            </a:pPr>
            <a:r>
              <a:rPr lang="ru-RU" altLang="ru-RU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altLang="ru-RU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так пишется, когда слово уже является </a:t>
            </a:r>
            <a:r>
              <a:rPr lang="ru-RU" altLang="ru-RU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baseword'ом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питона.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AutoNum type="arabicParenR"/>
            </a:pPr>
            <a:r>
              <a:rPr lang="ru-RU" altLang="ru-RU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ru-RU" altLang="ru-RU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double_leading_underscore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изменяет имя атрибута класса, то есть в классе </a:t>
            </a:r>
            <a:r>
              <a:rPr lang="ru-RU" altLang="ru-RU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FooBar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поле </a:t>
            </a:r>
            <a:r>
              <a:rPr lang="ru-RU" altLang="ru-RU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ru-RU" altLang="ru-RU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</a:t>
            </a:r>
            <a:r>
              <a:rPr lang="ru-RU" altLang="ru-RU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становится </a:t>
            </a:r>
            <a:r>
              <a:rPr lang="ru-RU" altLang="ru-RU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ru-RU" altLang="ru-RU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FooBar</a:t>
            </a:r>
            <a:r>
              <a:rPr lang="ru-RU" altLang="ru-RU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ru-RU" altLang="ru-RU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(атрибуты класса можно посмотреть, используя </a:t>
            </a:r>
            <a:r>
              <a:rPr lang="ru-RU" altLang="ru-RU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ru-RU" altLang="ru-RU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</a:t>
            </a:r>
            <a:r>
              <a:rPr lang="ru-RU" altLang="ru-RU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ru-RU" altLang="ru-RU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AutoNum type="arabicParenR"/>
            </a:pPr>
            <a:r>
              <a:rPr lang="ru-RU" altLang="ru-RU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ru-RU" altLang="ru-RU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double_leading_and_trailing_underscore</a:t>
            </a:r>
            <a:r>
              <a:rPr lang="ru-RU" altLang="ru-RU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(двойное подчеркивание в начале и в конце имени): магические методы или атрибуты.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AutoNum type="arabicParenR"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Модули должны иметь короткие имена, состоящие из маленьких букв.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AutoNum type="arabicParenR"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Имена классов должны обычно следовать соглашению </a:t>
            </a:r>
            <a:r>
              <a:rPr lang="ru-RU" altLang="ru-RU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CapWords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AutoNum type="arabicParenR"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Имена функций должны состоять из маленьких букв, а слова разделяться символами подчеркивания.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AutoNum type="arabicParenR"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Всегда используйте </a:t>
            </a:r>
            <a:r>
              <a:rPr lang="ru-RU" altLang="ru-RU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качестве первого аргумента метода экземпляра объекта.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AutoNum type="arabicParenR"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Всегда используйте </a:t>
            </a:r>
            <a:r>
              <a:rPr lang="ru-RU" altLang="ru-RU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качестве первого аргумента метода класса.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 Box 10"/>
          <p:cNvSpPr txBox="1">
            <a:spLocks noChangeArrowheads="1"/>
          </p:cNvSpPr>
          <p:nvPr/>
        </p:nvSpPr>
        <p:spPr bwMode="auto">
          <a:xfrm>
            <a:off x="403225" y="2062163"/>
            <a:ext cx="84963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Скачать и поставить 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3.7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2.7.</a:t>
            </a:r>
            <a:endParaRPr lang="en-US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Скачать и запустить 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y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</a:t>
            </a:r>
            <a:r>
              <a:rPr lang="ru-RU" alt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harm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Community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Попробовать добавить новый проект с виртуальным окружением.</a:t>
            </a: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Создать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виртуальное окружение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командной строке 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Windows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в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Linux,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как без </a:t>
            </a:r>
            <a:r>
              <a:rPr lang="en-US" alt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virtualenvwrapper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так и с ним.</a:t>
            </a: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Попробовать </a:t>
            </a:r>
            <a:r>
              <a:rPr lang="ru-RU" alt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попрограммировать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 создать </a:t>
            </a:r>
            <a:r>
              <a:rPr lang="ru-RU" alt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питоновский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файл с парой командой (например, сложить два числа и вывести их на экран). Для этого не нужно ничего знать, но такие действия проделать необходимо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Прочитать про систему управления версиями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GIT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2011363" y="906463"/>
            <a:ext cx="5410200" cy="762000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10"/>
          <p:cNvSpPr txBox="1">
            <a:spLocks noChangeArrowheads="1"/>
          </p:cNvSpPr>
          <p:nvPr/>
        </p:nvSpPr>
        <p:spPr bwMode="auto">
          <a:xfrm>
            <a:off x="377825" y="1981200"/>
            <a:ext cx="84963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высокоуровневый язык программирования общего назначения, ориентированный на </a:t>
            </a:r>
            <a:r>
              <a:rPr lang="ru-RU" altLang="ru-RU" sz="2000" u="sng" dirty="0">
                <a:solidFill>
                  <a:srgbClr val="002060"/>
                </a:solidFill>
                <a:latin typeface="Times New Roman" panose="02020603050405020304" pitchFamily="18" charset="0"/>
              </a:rPr>
              <a:t>повышение производительности разработчика и читаемости кода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Синтаксис ядра </a:t>
            </a:r>
            <a:r>
              <a:rPr lang="ru-RU" alt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минималистичен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В то же время стандартная библиотека включает большой объём полезных функций (из Википедии).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+mn-cs"/>
              </a:rPr>
              <a:t>Определение</a:t>
            </a:r>
          </a:p>
        </p:txBody>
      </p:sp>
      <p:pic>
        <p:nvPicPr>
          <p:cNvPr id="12" name="Picture 8" descr="ÐÐ°ÑÑÐ¸Ð½ÐºÐ¸ Ð¿Ð¾ Ð·Ð°Ð¿ÑÐ¾ÑÑ ÐºÑÐ°ÑÐ¸Ð²ÑÐ¹ ÐºÐ¾Ð´ Ð½Ð° 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308" y="3693375"/>
            <a:ext cx="3142783" cy="295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2" descr="ÐÐ°ÑÑÐ¸Ð½ÐºÐ¸ Ð¿Ð¾ Ð·Ð°Ð¿ÑÐ¾ÑÑ ÑÐ·ÑÐº ÑÐ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00" y="2852738"/>
            <a:ext cx="117157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 descr="ÐÐ°ÑÑÐ¸Ð½ÐºÐ¸ Ð¿Ð¾ Ð·Ð°Ð¿ÑÐ¾ÑÑ C++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208213"/>
            <a:ext cx="688975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6" descr="ÐÐ°ÑÑÐ¸Ð½ÐºÐ¸ Ð¿Ð¾ Ð·Ð°Ð¿ÑÐ¾ÑÑ Pyth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850" y="2178050"/>
            <a:ext cx="2054225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8" descr="ÐÐ°ÑÑÐ¸Ð½ÐºÐ¸ Ð¿Ð¾ Ð·Ð°Ð¿ÑÐ¾ÑÑ Ð°ÑÑÐµÐ¼Ð±Ð»ÐµÑ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571" y="4221088"/>
            <a:ext cx="1317349" cy="106046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2" name="Picture 10" descr="ÐÐ°ÑÑÐ¸Ð½ÐºÐ¸ Ð¿Ð¾ Ð·Ð°Ð¿ÑÐ¾ÑÑ Ð¼Ð°ÑÐ¸Ð½Ð½ÑÐ¹ ÐºÐ¾Ð´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25" y="5795464"/>
            <a:ext cx="2514467" cy="9830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2916238" y="5422900"/>
            <a:ext cx="4895850" cy="12271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31" name="Rectangle 30"/>
          <p:cNvSpPr/>
          <p:nvPr/>
        </p:nvSpPr>
        <p:spPr>
          <a:xfrm>
            <a:off x="4140200" y="4208463"/>
            <a:ext cx="3671888" cy="24415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5222875" y="3071813"/>
            <a:ext cx="2589213" cy="17970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1042988" y="1371600"/>
            <a:ext cx="6769100" cy="762000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+mn-cs"/>
              </a:rPr>
              <a:t>От машинного кода к языкам высокого уровня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2" name="Right Arrow 21"/>
          <p:cNvSpPr/>
          <p:nvPr/>
        </p:nvSpPr>
        <p:spPr>
          <a:xfrm rot="18509124">
            <a:off x="4067175" y="4460876"/>
            <a:ext cx="3659187" cy="91916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+mn-cs"/>
              </a:rPr>
              <a:t>Преимущества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+mn-cs"/>
              </a:rPr>
              <a:t> Python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20" name="Text Box 10"/>
          <p:cNvSpPr txBox="1">
            <a:spLocks noChangeArrowheads="1"/>
          </p:cNvSpPr>
          <p:nvPr/>
        </p:nvSpPr>
        <p:spPr bwMode="auto">
          <a:xfrm>
            <a:off x="377825" y="2193925"/>
            <a:ext cx="84963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Простота и понятность кода</a:t>
            </a:r>
            <a:endParaRPr lang="en-US" altLang="ru-RU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Простота разработки и поддержки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Поддержка динамической типизации</a:t>
            </a:r>
            <a:endParaRPr lang="en-US" altLang="ru-RU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Автоматическое управление памятью (в частности, сборка мусора)</a:t>
            </a:r>
            <a:endParaRPr lang="en-US" altLang="ru-RU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Мощная стандартная библиотека («батарейки») и набор пакетов расширений</a:t>
            </a:r>
            <a:endParaRPr lang="en-US" altLang="ru-RU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Мультиплатформенность</a:t>
            </a:r>
            <a:endParaRPr lang="ru-RU" altLang="ru-RU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Мультипарадигменность</a:t>
            </a:r>
            <a:endParaRPr lang="ru-RU" altLang="ru-RU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22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216025"/>
            <a:ext cx="8953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+mn-cs"/>
              </a:rPr>
              <a:t>Недостатки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+mn-cs"/>
              </a:rPr>
              <a:t> Python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4" name="Text Box 10"/>
          <p:cNvSpPr txBox="1">
            <a:spLocks noChangeArrowheads="1"/>
          </p:cNvSpPr>
          <p:nvPr/>
        </p:nvSpPr>
        <p:spPr bwMode="auto">
          <a:xfrm>
            <a:off x="377825" y="2193925"/>
            <a:ext cx="84963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ru-RU" altLang="ru-RU" sz="2400">
                <a:solidFill>
                  <a:srgbClr val="002060"/>
                </a:solidFill>
                <a:latin typeface="Times New Roman" panose="02020603050405020304" pitchFamily="18" charset="0"/>
              </a:rPr>
              <a:t>Низкая производительность</a:t>
            </a:r>
            <a:endParaRPr lang="en-US" altLang="ru-RU" sz="24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>
                <a:solidFill>
                  <a:srgbClr val="002060"/>
                </a:solidFill>
                <a:latin typeface="Times New Roman" panose="02020603050405020304" pitchFamily="18" charset="0"/>
              </a:rPr>
              <a:t>Ограничение распараллеливания из-за GIL (Global Interpreter Lock)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>
                <a:solidFill>
                  <a:srgbClr val="002060"/>
                </a:solidFill>
                <a:latin typeface="Times New Roman" panose="02020603050405020304" pitchFamily="18" charset="0"/>
              </a:rPr>
              <a:t>Проблемы совместимости версий 2.x и 3.x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>
                <a:solidFill>
                  <a:srgbClr val="002060"/>
                </a:solidFill>
                <a:latin typeface="Times New Roman" panose="02020603050405020304" pitchFamily="18" charset="0"/>
              </a:rPr>
              <a:t>Проблема безопасности из-за открытости кода</a:t>
            </a:r>
          </a:p>
        </p:txBody>
      </p:sp>
      <p:pic>
        <p:nvPicPr>
          <p:cNvPr id="1024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163638"/>
            <a:ext cx="908050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Области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применения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68" name="Text Box 10"/>
          <p:cNvSpPr txBox="1">
            <a:spLocks noChangeArrowheads="1"/>
          </p:cNvSpPr>
          <p:nvPr/>
        </p:nvSpPr>
        <p:spPr bwMode="auto">
          <a:xfrm>
            <a:off x="377825" y="2193925"/>
            <a:ext cx="84963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ru-RU" altLang="ru-RU" sz="24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Прототипирование</a:t>
            </a:r>
            <a:r>
              <a:rPr lang="en-US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 создание </a:t>
            </a:r>
            <a:r>
              <a:rPr lang="en-US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POC (Proof of Concept)</a:t>
            </a:r>
            <a:endParaRPr lang="ru-RU" altLang="ru-RU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Научные расчеты</a:t>
            </a:r>
            <a:r>
              <a:rPr lang="en-US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пакеты </a:t>
            </a:r>
            <a:r>
              <a:rPr lang="en-US" altLang="ru-RU" sz="24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NumPy</a:t>
            </a:r>
            <a:r>
              <a:rPr lang="en-US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altLang="ru-RU" sz="24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SciPy</a:t>
            </a:r>
            <a:r>
              <a:rPr lang="en-US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Автоматизация тестирования</a:t>
            </a:r>
            <a:r>
              <a:rPr lang="en-US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 (Robot Framework)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Скрипты и </a:t>
            </a:r>
            <a:r>
              <a:rPr lang="en-US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cli (command line interface)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Веб-программирование</a:t>
            </a:r>
            <a:r>
              <a:rPr lang="en-US" altLang="ru-RU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 (Django)</a:t>
            </a:r>
          </a:p>
        </p:txBody>
      </p:sp>
      <p:pic>
        <p:nvPicPr>
          <p:cNvPr id="11269" name="Picture 2" descr="Django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514850"/>
            <a:ext cx="2127250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 descr="Numpy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4556125"/>
            <a:ext cx="202565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8" descr="ÐÐ°ÑÑÐ¸Ð½ÐºÐ¸ Ð¿Ð¾ Ð·Ð°Ð¿ÑÐ¾ÑÑ Scip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7" b="20224"/>
          <a:stretch>
            <a:fillRect/>
          </a:stretch>
        </p:blipFill>
        <p:spPr bwMode="auto">
          <a:xfrm>
            <a:off x="1906588" y="5367338"/>
            <a:ext cx="2544762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2" name="Group 4"/>
          <p:cNvGrpSpPr>
            <a:grpSpLocks/>
          </p:cNvGrpSpPr>
          <p:nvPr/>
        </p:nvGrpSpPr>
        <p:grpSpPr bwMode="auto">
          <a:xfrm>
            <a:off x="5292725" y="5351463"/>
            <a:ext cx="2247900" cy="1298575"/>
            <a:chOff x="5324861" y="5466224"/>
            <a:chExt cx="2248327" cy="1374968"/>
          </a:xfrm>
        </p:grpSpPr>
        <p:pic>
          <p:nvPicPr>
            <p:cNvPr id="11273" name="Picture 4" descr="ÐÐ°ÑÑÐ¸Ð½ÐºÐ¸ Ð¿Ð¾ Ð·Ð°Ð¿ÑÐ¾ÑÑ robot framework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4861" y="5466224"/>
              <a:ext cx="1374968" cy="1374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445849" y="5684740"/>
              <a:ext cx="1127339" cy="9228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latin typeface="Lucida Bright" panose="02040602050505020304" pitchFamily="18" charset="0"/>
                </a:rPr>
                <a:t>ROBOT</a:t>
              </a:r>
            </a:p>
            <a:p>
              <a:pPr eaLnBrk="1" hangingPunct="1">
                <a:defRPr/>
              </a:pPr>
              <a:r>
                <a:rPr lang="en-US" dirty="0">
                  <a:latin typeface="Lucida Bright" panose="02040602050505020304" pitchFamily="18" charset="0"/>
                </a:rPr>
                <a:t>FRAME</a:t>
              </a:r>
            </a:p>
            <a:p>
              <a:pPr eaLnBrk="1" hangingPunct="1">
                <a:defRPr/>
              </a:pPr>
              <a:r>
                <a:rPr lang="en-US" dirty="0">
                  <a:latin typeface="Lucida Bright" panose="02040602050505020304" pitchFamily="18" charset="0"/>
                </a:rPr>
                <a:t>WORK /</a:t>
              </a:r>
              <a:endParaRPr lang="ru-RU" dirty="0"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2600" y="949325"/>
            <a:ext cx="5410200" cy="762000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Инструментарий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292" name="Text Box 10"/>
          <p:cNvSpPr txBox="1">
            <a:spLocks noChangeArrowheads="1"/>
          </p:cNvSpPr>
          <p:nvPr/>
        </p:nvSpPr>
        <p:spPr bwMode="auto">
          <a:xfrm>
            <a:off x="428625" y="2636838"/>
            <a:ext cx="84963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ru-RU" altLang="ru-RU" sz="2400">
                <a:solidFill>
                  <a:srgbClr val="002060"/>
                </a:solidFill>
                <a:latin typeface="Times New Roman" panose="02020603050405020304" pitchFamily="18" charset="0"/>
              </a:rPr>
              <a:t>Интерпретатор со стандартной библиотекой</a:t>
            </a:r>
            <a:r>
              <a:rPr lang="en-US" altLang="ru-RU" sz="2400">
                <a:solidFill>
                  <a:srgbClr val="002060"/>
                </a:solidFill>
                <a:latin typeface="Times New Roman" panose="02020603050405020304" pitchFamily="18" charset="0"/>
              </a:rPr>
              <a:t> (CPython)</a:t>
            </a:r>
            <a:endParaRPr lang="ru-RU" altLang="ru-RU" sz="24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>
                <a:solidFill>
                  <a:srgbClr val="002060"/>
                </a:solidFill>
                <a:latin typeface="Times New Roman" panose="02020603050405020304" pitchFamily="18" charset="0"/>
              </a:rPr>
              <a:t>pip – система управления пакетами (начиная с версии Python 2.7.9 и Python 3.4, стандартная библиотека включает пакет pip по умолчанию)</a:t>
            </a:r>
            <a:endParaRPr lang="en-US" altLang="ru-RU" sz="24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>
                <a:solidFill>
                  <a:srgbClr val="002060"/>
                </a:solidFill>
                <a:latin typeface="Times New Roman" panose="02020603050405020304" pitchFamily="18" charset="0"/>
              </a:rPr>
              <a:t>Среда разработки (</a:t>
            </a:r>
            <a:r>
              <a:rPr lang="en-US" altLang="ru-RU" sz="2400">
                <a:solidFill>
                  <a:srgbClr val="002060"/>
                </a:solidFill>
                <a:latin typeface="Times New Roman" panose="02020603050405020304" pitchFamily="18" charset="0"/>
              </a:rPr>
              <a:t>IDE - Integrated Development Environment) – PyCharm Community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>
                <a:solidFill>
                  <a:srgbClr val="002060"/>
                </a:solidFill>
                <a:latin typeface="Times New Roman" panose="02020603050405020304" pitchFamily="18" charset="0"/>
              </a:rPr>
              <a:t>Интернет, откуда собственно скачиваются все необходимые программы и пакеты, а также документация и примеры решения тех или иных задач</a:t>
            </a:r>
            <a:endParaRPr lang="en-US" altLang="ru-RU" sz="240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229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7" t="22173" r="8273" b="12897"/>
          <a:stretch>
            <a:fillRect/>
          </a:stretch>
        </p:blipFill>
        <p:spPr bwMode="auto">
          <a:xfrm>
            <a:off x="3375025" y="1700213"/>
            <a:ext cx="2165350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66900" y="866775"/>
            <a:ext cx="5410200" cy="762000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PEP20 -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Дзен Питона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/>
            </a:r>
            <a:b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</a:b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The Zen of Python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316" name="Text Box 10"/>
          <p:cNvSpPr txBox="1">
            <a:spLocks noChangeArrowheads="1"/>
          </p:cNvSpPr>
          <p:nvPr/>
        </p:nvSpPr>
        <p:spPr bwMode="auto">
          <a:xfrm>
            <a:off x="280988" y="1839913"/>
            <a:ext cx="8612187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ru-RU" sz="1600">
                <a:solidFill>
                  <a:srgbClr val="002060"/>
                </a:solidFill>
                <a:latin typeface="Times New Roman" panose="02020603050405020304" pitchFamily="18" charset="0"/>
              </a:rPr>
              <a:t>Красивое лучше, чем уродливое.</a:t>
            </a:r>
          </a:p>
          <a:p>
            <a:pPr>
              <a:spcBef>
                <a:spcPct val="0"/>
              </a:spcBef>
            </a:pPr>
            <a:r>
              <a:rPr lang="ru-RU" altLang="ru-RU" sz="1600">
                <a:solidFill>
                  <a:srgbClr val="002060"/>
                </a:solidFill>
                <a:latin typeface="Times New Roman" panose="02020603050405020304" pitchFamily="18" charset="0"/>
              </a:rPr>
              <a:t>Явное лучше, чем неявное.</a:t>
            </a:r>
          </a:p>
          <a:p>
            <a:pPr>
              <a:spcBef>
                <a:spcPct val="0"/>
              </a:spcBef>
            </a:pPr>
            <a:r>
              <a:rPr lang="ru-RU" altLang="ru-RU" sz="1600">
                <a:solidFill>
                  <a:srgbClr val="002060"/>
                </a:solidFill>
                <a:latin typeface="Times New Roman" panose="02020603050405020304" pitchFamily="18" charset="0"/>
              </a:rPr>
              <a:t>Простое лучше, чем сложное.</a:t>
            </a:r>
          </a:p>
          <a:p>
            <a:pPr>
              <a:spcBef>
                <a:spcPct val="0"/>
              </a:spcBef>
            </a:pPr>
            <a:r>
              <a:rPr lang="ru-RU" altLang="ru-RU" sz="1600">
                <a:solidFill>
                  <a:srgbClr val="002060"/>
                </a:solidFill>
                <a:latin typeface="Times New Roman" panose="02020603050405020304" pitchFamily="18" charset="0"/>
              </a:rPr>
              <a:t>Сложное лучше, чем запутанное.</a:t>
            </a:r>
          </a:p>
          <a:p>
            <a:pPr>
              <a:spcBef>
                <a:spcPct val="0"/>
              </a:spcBef>
            </a:pPr>
            <a:r>
              <a:rPr lang="ru-RU" altLang="ru-RU" sz="1600">
                <a:solidFill>
                  <a:srgbClr val="002060"/>
                </a:solidFill>
                <a:latin typeface="Times New Roman" panose="02020603050405020304" pitchFamily="18" charset="0"/>
              </a:rPr>
              <a:t>Плоское лучше, чем вложенное.</a:t>
            </a:r>
          </a:p>
          <a:p>
            <a:pPr>
              <a:spcBef>
                <a:spcPct val="0"/>
              </a:spcBef>
            </a:pPr>
            <a:r>
              <a:rPr lang="ru-RU" altLang="ru-RU" sz="1600">
                <a:solidFill>
                  <a:srgbClr val="002060"/>
                </a:solidFill>
                <a:latin typeface="Times New Roman" panose="02020603050405020304" pitchFamily="18" charset="0"/>
              </a:rPr>
              <a:t>Разреженное лучше, чем плотное.</a:t>
            </a:r>
          </a:p>
          <a:p>
            <a:pPr>
              <a:spcBef>
                <a:spcPct val="0"/>
              </a:spcBef>
            </a:pPr>
            <a:r>
              <a:rPr lang="ru-RU" altLang="ru-RU" sz="1600">
                <a:solidFill>
                  <a:srgbClr val="002060"/>
                </a:solidFill>
                <a:latin typeface="Times New Roman" panose="02020603050405020304" pitchFamily="18" charset="0"/>
              </a:rPr>
              <a:t>Читаемость имеет значение.</a:t>
            </a:r>
          </a:p>
          <a:p>
            <a:pPr>
              <a:spcBef>
                <a:spcPct val="0"/>
              </a:spcBef>
            </a:pPr>
            <a:r>
              <a:rPr lang="ru-RU" altLang="ru-RU" sz="1600">
                <a:solidFill>
                  <a:srgbClr val="002060"/>
                </a:solidFill>
                <a:latin typeface="Times New Roman" panose="02020603050405020304" pitchFamily="18" charset="0"/>
              </a:rPr>
              <a:t>Особые случаи не настолько особые, чтобы нарушать правила.</a:t>
            </a:r>
          </a:p>
          <a:p>
            <a:pPr>
              <a:spcBef>
                <a:spcPct val="0"/>
              </a:spcBef>
            </a:pPr>
            <a:r>
              <a:rPr lang="ru-RU" altLang="ru-RU" sz="1600">
                <a:solidFill>
                  <a:srgbClr val="002060"/>
                </a:solidFill>
                <a:latin typeface="Times New Roman" panose="02020603050405020304" pitchFamily="18" charset="0"/>
              </a:rPr>
              <a:t>При этом практичность важнее безупречности.</a:t>
            </a:r>
          </a:p>
          <a:p>
            <a:pPr>
              <a:spcBef>
                <a:spcPct val="0"/>
              </a:spcBef>
            </a:pPr>
            <a:r>
              <a:rPr lang="ru-RU" altLang="ru-RU" sz="1600">
                <a:solidFill>
                  <a:srgbClr val="002060"/>
                </a:solidFill>
                <a:latin typeface="Times New Roman" panose="02020603050405020304" pitchFamily="18" charset="0"/>
              </a:rPr>
              <a:t>Ошибки никогда не должны замалчиваться.</a:t>
            </a:r>
          </a:p>
          <a:p>
            <a:pPr>
              <a:spcBef>
                <a:spcPct val="0"/>
              </a:spcBef>
            </a:pPr>
            <a:r>
              <a:rPr lang="ru-RU" altLang="ru-RU" sz="1600">
                <a:solidFill>
                  <a:srgbClr val="002060"/>
                </a:solidFill>
                <a:latin typeface="Times New Roman" panose="02020603050405020304" pitchFamily="18" charset="0"/>
              </a:rPr>
              <a:t>Если не замалчиваются явно.</a:t>
            </a:r>
          </a:p>
          <a:p>
            <a:pPr>
              <a:spcBef>
                <a:spcPct val="0"/>
              </a:spcBef>
            </a:pPr>
            <a:r>
              <a:rPr lang="ru-RU" altLang="ru-RU" sz="1600">
                <a:solidFill>
                  <a:srgbClr val="002060"/>
                </a:solidFill>
                <a:latin typeface="Times New Roman" panose="02020603050405020304" pitchFamily="18" charset="0"/>
              </a:rPr>
              <a:t>Встретив двусмысленность, отбрось искушение угадать.</a:t>
            </a:r>
          </a:p>
          <a:p>
            <a:pPr>
              <a:spcBef>
                <a:spcPct val="0"/>
              </a:spcBef>
            </a:pPr>
            <a:r>
              <a:rPr lang="ru-RU" altLang="ru-RU" sz="1600">
                <a:solidFill>
                  <a:srgbClr val="002060"/>
                </a:solidFill>
                <a:latin typeface="Times New Roman" panose="02020603050405020304" pitchFamily="18" charset="0"/>
              </a:rPr>
              <a:t>Должен существовать один — и, желательно, только один — очевидный способ сделать это.</a:t>
            </a:r>
          </a:p>
          <a:p>
            <a:pPr>
              <a:spcBef>
                <a:spcPct val="0"/>
              </a:spcBef>
            </a:pPr>
            <a:r>
              <a:rPr lang="ru-RU" altLang="ru-RU" sz="1600">
                <a:solidFill>
                  <a:srgbClr val="002060"/>
                </a:solidFill>
                <a:latin typeface="Times New Roman" panose="02020603050405020304" pitchFamily="18" charset="0"/>
              </a:rPr>
              <a:t>Хотя он поначалу может быть и не очевиден, если вы не голландец</a:t>
            </a:r>
            <a:r>
              <a:rPr lang="ru-RU" altLang="ru-RU" sz="160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[13]</a:t>
            </a:r>
            <a:r>
              <a:rPr lang="ru-RU" altLang="ru-RU" sz="160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ru-RU" altLang="ru-RU" sz="1600">
                <a:solidFill>
                  <a:srgbClr val="002060"/>
                </a:solidFill>
                <a:latin typeface="Times New Roman" panose="02020603050405020304" pitchFamily="18" charset="0"/>
              </a:rPr>
              <a:t>Сейчас лучше, чем никогда.</a:t>
            </a:r>
          </a:p>
          <a:p>
            <a:pPr>
              <a:spcBef>
                <a:spcPct val="0"/>
              </a:spcBef>
            </a:pPr>
            <a:r>
              <a:rPr lang="ru-RU" altLang="ru-RU" sz="1600">
                <a:solidFill>
                  <a:srgbClr val="002060"/>
                </a:solidFill>
                <a:latin typeface="Times New Roman" panose="02020603050405020304" pitchFamily="18" charset="0"/>
              </a:rPr>
              <a:t>Хотя никогда зачастую лучше, чем прямо сейчас.</a:t>
            </a:r>
          </a:p>
          <a:p>
            <a:pPr>
              <a:spcBef>
                <a:spcPct val="0"/>
              </a:spcBef>
            </a:pPr>
            <a:r>
              <a:rPr lang="ru-RU" altLang="ru-RU" sz="1600">
                <a:solidFill>
                  <a:srgbClr val="002060"/>
                </a:solidFill>
                <a:latin typeface="Times New Roman" panose="02020603050405020304" pitchFamily="18" charset="0"/>
              </a:rPr>
              <a:t>Если реализацию сложно объяснить — идея плоха.</a:t>
            </a:r>
          </a:p>
          <a:p>
            <a:pPr>
              <a:spcBef>
                <a:spcPct val="0"/>
              </a:spcBef>
            </a:pPr>
            <a:r>
              <a:rPr lang="ru-RU" altLang="ru-RU" sz="1600">
                <a:solidFill>
                  <a:srgbClr val="002060"/>
                </a:solidFill>
                <a:latin typeface="Times New Roman" panose="02020603050405020304" pitchFamily="18" charset="0"/>
              </a:rPr>
              <a:t>Если реализацию легко объяснить — идея, возможно, хороша.</a:t>
            </a:r>
          </a:p>
          <a:p>
            <a:pPr>
              <a:spcBef>
                <a:spcPct val="0"/>
              </a:spcBef>
            </a:pPr>
            <a:r>
              <a:rPr lang="ru-RU" altLang="ru-RU" sz="1600">
                <a:solidFill>
                  <a:srgbClr val="002060"/>
                </a:solidFill>
                <a:latin typeface="Times New Roman" panose="02020603050405020304" pitchFamily="18" charset="0"/>
              </a:rPr>
              <a:t>Пространства имён — отличная вещь! Давайте будем делать их больше!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raNetworks">
  <a:themeElements>
    <a:clrScheme name="1_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raNetworks">
  <a:themeElements>
    <a:clrScheme name="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9255</TotalTime>
  <Words>2081</Words>
  <Application>Microsoft Office PowerPoint</Application>
  <PresentationFormat>On-screen Show (4:3)</PresentationFormat>
  <Paragraphs>270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Courier New</vt:lpstr>
      <vt:lpstr>Lucida Bright</vt:lpstr>
      <vt:lpstr>Times New Roman</vt:lpstr>
      <vt:lpstr>Verdana</vt:lpstr>
      <vt:lpstr>1_MeraNetworks</vt:lpstr>
      <vt:lpstr>MeraNetworks</vt:lpstr>
      <vt:lpstr>Программирование на языке Python</vt:lpstr>
      <vt:lpstr>Лекция №1</vt:lpstr>
      <vt:lpstr>Определение</vt:lpstr>
      <vt:lpstr>От машинного кода к языкам высокого уровня</vt:lpstr>
      <vt:lpstr>Преимущества Python</vt:lpstr>
      <vt:lpstr>Недостатки Python</vt:lpstr>
      <vt:lpstr>Области применения</vt:lpstr>
      <vt:lpstr>Инструментарий</vt:lpstr>
      <vt:lpstr>PEP20 - Дзен Питона  (The Zen of Python)</vt:lpstr>
      <vt:lpstr>Как выполняется код</vt:lpstr>
      <vt:lpstr>Как выполняется код</vt:lpstr>
      <vt:lpstr>Как выполняется код</vt:lpstr>
      <vt:lpstr>Как выполняется код</vt:lpstr>
      <vt:lpstr>Основы синтаксиса Python</vt:lpstr>
      <vt:lpstr>Виртуальное окружение (virtualenv)</vt:lpstr>
      <vt:lpstr>Виртуальное окружение (virtualenv)</vt:lpstr>
      <vt:lpstr>Виртуальное окружение (virtualenv)</vt:lpstr>
      <vt:lpstr>Виртуальное окружение (virtualenv)</vt:lpstr>
      <vt:lpstr>virtualenvwrapper</vt:lpstr>
      <vt:lpstr>virtualenvwrapper</vt:lpstr>
      <vt:lpstr>PEP8 – кодинг стайл</vt:lpstr>
      <vt:lpstr>PEP8 – кодинг стайл</vt:lpstr>
      <vt:lpstr>PEP8 – кодинг стайл</vt:lpstr>
      <vt:lpstr>PEP8 – кодинг стайл</vt:lpstr>
      <vt:lpstr>PEP8 – кодинг стайл</vt:lpstr>
      <vt:lpstr>PEP8 – кодинг стайл</vt:lpstr>
      <vt:lpstr>PEP8 – кодинг стайл</vt:lpstr>
      <vt:lpstr>Практика</vt:lpstr>
    </vt:vector>
  </TitlesOfParts>
  <Company>Mera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orlov</dc:creator>
  <cp:lastModifiedBy>Orlov, Ilia (EXT)</cp:lastModifiedBy>
  <cp:revision>252</cp:revision>
  <dcterms:created xsi:type="dcterms:W3CDTF">2009-01-14T03:06:54Z</dcterms:created>
  <dcterms:modified xsi:type="dcterms:W3CDTF">2019-02-03T11:24:54Z</dcterms:modified>
</cp:coreProperties>
</file>