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B23E-E70D-4756-84AF-CB0B294E3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98665-65B0-488B-A5D8-3ABD06C1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66A8-4B43-4D1B-972D-53A652A6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DBC4-79E2-4CEF-BB4B-FAD1EE1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36503-6B4E-46EC-BFE0-728BE3D9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73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46D9-7299-46E1-B0AE-5E529B67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23B12-D72C-414C-9790-B3415BF3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B3C3-22FC-4B0F-B377-641C0158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5874-EAF7-4BF6-ADD1-17793254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3498-4274-4E3C-ACEF-0AB18F69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4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E95FE-4A28-488B-8D97-E5A27C7A6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76F11-34B1-4F13-96BC-B7E5DABE7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B3B3-3AEA-4922-8A57-E1463E64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423D-8B5F-43C5-98DF-36C48E6D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BAB4-93C6-4D39-AB03-76FA3D3C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B349-1808-431D-AF89-7B87F7B9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1584-3F6B-48B1-94A5-6EE1B896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FCE9-E91E-4D5D-8231-F170A17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D69D-7C92-444E-A02B-94D0263A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C512-B9A1-4313-963E-6C65587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69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F0F3-2EE9-4A32-9772-F056E6C2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8CDD-C110-4934-9B23-C11D143A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DCE8-3941-4127-B29F-41A3B87B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A2C3-62E8-4B0B-8E7B-58418FA2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98C1-82D0-4505-A6CB-1CF8E0B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89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60A9-D96B-46D7-B390-3A302540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00DD-CA90-4F48-AFC3-52C7E290F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E7908-E9C2-43F8-A059-CFCF3F6A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DE35C-33E5-4E8C-BCA6-EBD2D77B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43B7-E63B-4428-8BD3-C551F25E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B203-D38F-4487-BA68-9DF0049D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05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4A44-8979-4FE5-88EC-80D5189D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8FD7-D60E-4938-8BB0-36B1B263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C049-34EC-462A-8B82-6E7016365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5F69D-4B65-44D2-9E40-7661EBEA8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271AD-7816-49B8-B949-004D9DBFF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23A84-AE67-46D2-A1F4-2711C7E3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3A1DD-6AD9-4BE8-AD5E-04846FB4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02D50-A634-4BA9-ACC8-0B230CC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4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1A0-6792-4881-85B1-35BA7026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30D0-1C3D-4E34-BC90-F0A38B7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2FA2-E102-4CE2-911D-39EEBA30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6F161-FB5C-4896-9760-F7B1A10C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940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EE35C-89A9-4913-BF3D-0A66999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BF7C6-C809-41B4-8609-41A35E41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EED16-04F6-49AA-A56A-8DC4F3CC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160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1A4-F6B9-4B61-B5BE-A8A38933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D874-CE44-47F8-8C6D-D7C35B91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E1CE5-9609-4F2D-80C4-911FDCF9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125BA-FA95-4A38-AF46-BC18184E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679CA-1BD9-4EBE-9B0F-D5FDE6D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1D06-E73E-4FB9-B493-CBBA67F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676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7836-7C78-4D76-823E-D1F98F5F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3674B-6BAD-41B0-BFDD-5A5AEBECC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BF8C0-4933-4095-AAF9-9D1A56254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7DDC4-7620-4321-98B5-4D293CA3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FE3F-25EE-45F1-9C22-B4F4D9DA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19CE-16CD-452E-84F4-CE8F703F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4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EC3F-0A87-466C-AEE9-C5273A40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E30E-FA8D-4880-8D01-4C3E4013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F4E-80C2-4C29-9268-DA7F4B71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9C32-4377-4626-9977-06BE69E837EF}" type="datetimeFigureOut">
              <a:rPr lang="hr-HR" smtClean="0"/>
              <a:t>27.5.2021.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47C1-1E11-46F8-BB51-24C0DF2F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E61B-155B-421C-8F18-DCFA48DE0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CBFF-D73F-4008-A5CC-46B456FD1F2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37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72DC23-AFED-42A8-B3D5-7723C3A977C7}"/>
              </a:ext>
            </a:extLst>
          </p:cNvPr>
          <p:cNvSpPr/>
          <p:nvPr/>
        </p:nvSpPr>
        <p:spPr>
          <a:xfrm>
            <a:off x="2792627" y="1145059"/>
            <a:ext cx="963827" cy="96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BD9386-028A-4355-ABDD-19A4C6D98E01}"/>
              </a:ext>
            </a:extLst>
          </p:cNvPr>
          <p:cNvSpPr/>
          <p:nvPr/>
        </p:nvSpPr>
        <p:spPr>
          <a:xfrm>
            <a:off x="2792627" y="2465173"/>
            <a:ext cx="963827" cy="96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48A71-A58D-4DC7-A444-39FD58DC63C3}"/>
              </a:ext>
            </a:extLst>
          </p:cNvPr>
          <p:cNvSpPr/>
          <p:nvPr/>
        </p:nvSpPr>
        <p:spPr>
          <a:xfrm>
            <a:off x="2792627" y="3785287"/>
            <a:ext cx="963827" cy="9638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D805B2-DBDF-45AD-8AD6-3CDC771211F2}"/>
              </a:ext>
            </a:extLst>
          </p:cNvPr>
          <p:cNvSpPr/>
          <p:nvPr/>
        </p:nvSpPr>
        <p:spPr>
          <a:xfrm>
            <a:off x="4495799" y="498387"/>
            <a:ext cx="963827" cy="963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F64E3-5643-4D4D-B79F-FDD48C2B07B8}"/>
              </a:ext>
            </a:extLst>
          </p:cNvPr>
          <p:cNvSpPr/>
          <p:nvPr/>
        </p:nvSpPr>
        <p:spPr>
          <a:xfrm>
            <a:off x="4495799" y="1818501"/>
            <a:ext cx="963827" cy="963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23C515-AD89-474B-99B6-75A3D202F340}"/>
              </a:ext>
            </a:extLst>
          </p:cNvPr>
          <p:cNvSpPr/>
          <p:nvPr/>
        </p:nvSpPr>
        <p:spPr>
          <a:xfrm>
            <a:off x="4495799" y="3138615"/>
            <a:ext cx="963827" cy="963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FA5F10-D627-43ED-BF48-B7D9E91F91C1}"/>
              </a:ext>
            </a:extLst>
          </p:cNvPr>
          <p:cNvSpPr/>
          <p:nvPr/>
        </p:nvSpPr>
        <p:spPr>
          <a:xfrm>
            <a:off x="4495799" y="4458729"/>
            <a:ext cx="963827" cy="9638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FE3123-B9C6-489C-A1C8-3F88F3FCCB8C}"/>
              </a:ext>
            </a:extLst>
          </p:cNvPr>
          <p:cNvSpPr/>
          <p:nvPr/>
        </p:nvSpPr>
        <p:spPr>
          <a:xfrm>
            <a:off x="6198971" y="1145058"/>
            <a:ext cx="963827" cy="963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3BD3A-D290-4AB7-A8EF-4EAF7E4B7E5C}"/>
              </a:ext>
            </a:extLst>
          </p:cNvPr>
          <p:cNvSpPr/>
          <p:nvPr/>
        </p:nvSpPr>
        <p:spPr>
          <a:xfrm>
            <a:off x="6198971" y="2465172"/>
            <a:ext cx="963827" cy="963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6F619F-A9E5-43EB-A16E-CE0260B8D8CC}"/>
              </a:ext>
            </a:extLst>
          </p:cNvPr>
          <p:cNvSpPr/>
          <p:nvPr/>
        </p:nvSpPr>
        <p:spPr>
          <a:xfrm>
            <a:off x="6198971" y="3785286"/>
            <a:ext cx="963827" cy="9638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EA5E29-3892-4855-8CEA-43865170A0C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756454" y="1167710"/>
            <a:ext cx="626079" cy="4592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CE01BD-4D5A-460A-A269-2A983BA5647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756454" y="1626973"/>
            <a:ext cx="626079" cy="4901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6F892-3092-4FFD-B77C-4A8902624D20}"/>
              </a:ext>
            </a:extLst>
          </p:cNvPr>
          <p:cNvCxnSpPr>
            <a:cxnSpLocks/>
            <a:stCxn id="4" idx="6"/>
            <a:endCxn id="91" idx="1"/>
          </p:cNvCxnSpPr>
          <p:nvPr/>
        </p:nvCxnSpPr>
        <p:spPr>
          <a:xfrm>
            <a:off x="3756454" y="1626973"/>
            <a:ext cx="798449" cy="15690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0B90FA-2030-4B1F-82DB-7A2AAD905F9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756454" y="1626973"/>
            <a:ext cx="730484" cy="29917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3D8A0-F46A-41E8-9A6E-CBA9EBA3BA9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756454" y="1347224"/>
            <a:ext cx="714629" cy="15998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C9C23C-96D8-4BE1-A831-8F452555244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756454" y="2463106"/>
            <a:ext cx="626079" cy="4839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9DC553-091E-49F9-A9A6-A7267B52731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56454" y="2947087"/>
            <a:ext cx="660458" cy="536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E4EE39-A0E3-4E1A-ACED-259370BCC89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756454" y="2947087"/>
            <a:ext cx="665612" cy="18116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2A75A9-F4B5-4528-B960-466B18FDA303}"/>
              </a:ext>
            </a:extLst>
          </p:cNvPr>
          <p:cNvCxnSpPr>
            <a:cxnSpLocks/>
            <a:stCxn id="6" idx="6"/>
            <a:endCxn id="89" idx="3"/>
          </p:cNvCxnSpPr>
          <p:nvPr/>
        </p:nvCxnSpPr>
        <p:spPr>
          <a:xfrm flipV="1">
            <a:off x="3756454" y="1440183"/>
            <a:ext cx="790206" cy="28270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E72B8F-F2DF-4670-90CD-F981BD24BB4A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56454" y="2608654"/>
            <a:ext cx="714629" cy="16585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0FF3B9-3E1D-4EFB-8ED7-745F0346A74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3756454" y="3767433"/>
            <a:ext cx="660458" cy="4997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1702E4-BA42-4739-85BF-2B3527CF21BD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756454" y="4267201"/>
            <a:ext cx="739345" cy="6734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AD664D-1A7E-43CC-915E-1997639CA628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5459626" y="980301"/>
            <a:ext cx="739345" cy="6466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676C87-EFC9-427C-9CA7-F08CDDCADDE1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5459626" y="980301"/>
            <a:ext cx="739345" cy="19667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A9D0D4-676F-49F4-8577-106B0996868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5459626" y="980301"/>
            <a:ext cx="739345" cy="32868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5752DD-39EA-4EF7-9852-E44128F04645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5459626" y="1626972"/>
            <a:ext cx="739345" cy="673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BC1D41F-BB19-4BF8-8613-98BE4D54719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459626" y="1626972"/>
            <a:ext cx="739345" cy="19935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5ACF22-8202-460B-A04A-6B6CADBFC35F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5459626" y="2947086"/>
            <a:ext cx="739345" cy="673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E7298A-D538-4326-BD64-F5D4F50D8047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5459626" y="2300415"/>
            <a:ext cx="739345" cy="6466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BFD5CB-A80D-460D-9BE9-5F2257E4E4B1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5459626" y="2300415"/>
            <a:ext cx="739345" cy="19667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5EB31F-8653-4F35-B775-9D8D3233BCFA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5459626" y="3620529"/>
            <a:ext cx="739345" cy="6466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876A55-DD42-443E-97CF-E18C4A135E5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459626" y="1626972"/>
            <a:ext cx="739345" cy="33136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0E21DB-0B9F-4593-BE45-743FF99808B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459626" y="2947086"/>
            <a:ext cx="739345" cy="19935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1E6AB8-0951-490C-9AAE-7B9118B2324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5459626" y="4267200"/>
            <a:ext cx="739345" cy="673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A5632A0-D281-47B2-8579-B10E9880EB39}"/>
              </a:ext>
            </a:extLst>
          </p:cNvPr>
          <p:cNvSpPr txBox="1"/>
          <p:nvPr/>
        </p:nvSpPr>
        <p:spPr>
          <a:xfrm>
            <a:off x="2537253" y="650789"/>
            <a:ext cx="1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Ulazni sloj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E78104-5620-4A34-8A29-66D25EBD369C}"/>
              </a:ext>
            </a:extLst>
          </p:cNvPr>
          <p:cNvSpPr txBox="1"/>
          <p:nvPr/>
        </p:nvSpPr>
        <p:spPr>
          <a:xfrm>
            <a:off x="4114798" y="141759"/>
            <a:ext cx="172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Skriveni sloj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F83707-2D6E-42E2-A82E-6867F1D29355}"/>
              </a:ext>
            </a:extLst>
          </p:cNvPr>
          <p:cNvSpPr txBox="1"/>
          <p:nvPr/>
        </p:nvSpPr>
        <p:spPr>
          <a:xfrm>
            <a:off x="6046569" y="650789"/>
            <a:ext cx="126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Izlazni sloj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D6EAC6F-0EF0-4F08-BE89-3CFDF52978F0}"/>
              </a:ext>
            </a:extLst>
          </p:cNvPr>
          <p:cNvSpPr/>
          <p:nvPr/>
        </p:nvSpPr>
        <p:spPr>
          <a:xfrm>
            <a:off x="2664940" y="1020121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1960717-DD18-42BC-A639-8A707054A97A}"/>
              </a:ext>
            </a:extLst>
          </p:cNvPr>
          <p:cNvSpPr/>
          <p:nvPr/>
        </p:nvSpPr>
        <p:spPr>
          <a:xfrm>
            <a:off x="2664940" y="2334738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3BD25A4-6978-49D7-B634-6E320FAC73ED}"/>
              </a:ext>
            </a:extLst>
          </p:cNvPr>
          <p:cNvSpPr/>
          <p:nvPr/>
        </p:nvSpPr>
        <p:spPr>
          <a:xfrm>
            <a:off x="2664939" y="3674762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B8E212A-C717-4445-81EB-CD77744E0FED}"/>
              </a:ext>
            </a:extLst>
          </p:cNvPr>
          <p:cNvSpPr/>
          <p:nvPr/>
        </p:nvSpPr>
        <p:spPr>
          <a:xfrm>
            <a:off x="4368112" y="399530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C33EE76-5BA8-4907-9324-A751EDAE2B86}"/>
              </a:ext>
            </a:extLst>
          </p:cNvPr>
          <p:cNvSpPr/>
          <p:nvPr/>
        </p:nvSpPr>
        <p:spPr>
          <a:xfrm>
            <a:off x="4366054" y="1717588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A31580C-0D5F-4CF3-8757-7B8BDED431D0}"/>
              </a:ext>
            </a:extLst>
          </p:cNvPr>
          <p:cNvSpPr/>
          <p:nvPr/>
        </p:nvSpPr>
        <p:spPr>
          <a:xfrm>
            <a:off x="4376355" y="3017452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B8C2C20-E2D7-48E1-B043-B83A390EDD3B}"/>
              </a:ext>
            </a:extLst>
          </p:cNvPr>
          <p:cNvSpPr/>
          <p:nvPr/>
        </p:nvSpPr>
        <p:spPr>
          <a:xfrm>
            <a:off x="4382533" y="4336191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A6034F6-5F85-4964-9252-57CFFD1F8C11}"/>
              </a:ext>
            </a:extLst>
          </p:cNvPr>
          <p:cNvSpPr/>
          <p:nvPr/>
        </p:nvSpPr>
        <p:spPr>
          <a:xfrm>
            <a:off x="6071283" y="1043119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9E39D9-5DA7-407A-A3F1-A41F09843307}"/>
              </a:ext>
            </a:extLst>
          </p:cNvPr>
          <p:cNvSpPr/>
          <p:nvPr/>
        </p:nvSpPr>
        <p:spPr>
          <a:xfrm>
            <a:off x="6077469" y="2345726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B90FE88-A85E-4060-A08E-BA8A3113B4D2}"/>
              </a:ext>
            </a:extLst>
          </p:cNvPr>
          <p:cNvSpPr/>
          <p:nvPr/>
        </p:nvSpPr>
        <p:spPr>
          <a:xfrm>
            <a:off x="6075405" y="3669271"/>
            <a:ext cx="1219201" cy="1219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317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Tufeković</dc:creator>
  <cp:lastModifiedBy>Anto Tufeković</cp:lastModifiedBy>
  <cp:revision>3</cp:revision>
  <dcterms:created xsi:type="dcterms:W3CDTF">2021-05-27T10:21:18Z</dcterms:created>
  <dcterms:modified xsi:type="dcterms:W3CDTF">2021-05-27T13:34:53Z</dcterms:modified>
</cp:coreProperties>
</file>