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2fc35d85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2fc35d85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2fc35d85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2fc35d85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2fc35d85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2fc35d85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2fc35d85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2fc35d85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il-gloomy.web.app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il gloomy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y yours truly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9149" y="1459825"/>
            <a:ext cx="1353950" cy="13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Sprint: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Team #: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Team Members: Austin, Caleb, Zach, Noah, Paul, Adam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Title: lil gloomy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Language/Framework/Library: Webstorm, html, javascript, css, node.js, Firestore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 this Sprint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headers added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Leaderboard established for wpm claiming in firebase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Heat map integrated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Accuracy added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Change nickname added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https://lil-gloomy.web.app/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Issues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map specifics – need accuracy instead of frequency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Css animation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Saving different data to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Shop for different color schemes finished but need to a</a:t>
            </a:r>
            <a:r>
              <a:rPr lang="en"/>
              <a:t>dd shop to the website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Still relying on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next sprint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shop into the website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Fix heat map and change it from frequency to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more animation with css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Implement gloom coin to database for each user and what skin they buy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Cleaning up the files to make them more readable (add comments and </a:t>
            </a:r>
            <a:r>
              <a:rPr lang="en"/>
              <a:t>split</a:t>
            </a:r>
            <a:r>
              <a:rPr lang="en"/>
              <a:t> up messy script.js file).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