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325" y="89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EFB8-C85A-4DEE-A82B-E3C4916A7F5D}" type="datetimeFigureOut">
              <a:rPr lang="nl-NL" smtClean="0"/>
              <a:t>25-8-2015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5EB6-542E-4C75-8D4A-D9C0170CE6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690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EFB8-C85A-4DEE-A82B-E3C4916A7F5D}" type="datetimeFigureOut">
              <a:rPr lang="nl-NL" smtClean="0"/>
              <a:t>25-8-2015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5EB6-542E-4C75-8D4A-D9C0170CE6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953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EFB8-C85A-4DEE-A82B-E3C4916A7F5D}" type="datetimeFigureOut">
              <a:rPr lang="nl-NL" smtClean="0"/>
              <a:t>25-8-2015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5EB6-542E-4C75-8D4A-D9C0170CE6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312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EFB8-C85A-4DEE-A82B-E3C4916A7F5D}" type="datetimeFigureOut">
              <a:rPr lang="nl-NL" smtClean="0"/>
              <a:t>25-8-2015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5EB6-542E-4C75-8D4A-D9C0170CE6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130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EFB8-C85A-4DEE-A82B-E3C4916A7F5D}" type="datetimeFigureOut">
              <a:rPr lang="nl-NL" smtClean="0"/>
              <a:t>25-8-2015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5EB6-542E-4C75-8D4A-D9C0170CE6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742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EFB8-C85A-4DEE-A82B-E3C4916A7F5D}" type="datetimeFigureOut">
              <a:rPr lang="nl-NL" smtClean="0"/>
              <a:t>25-8-2015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5EB6-542E-4C75-8D4A-D9C0170CE6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949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EFB8-C85A-4DEE-A82B-E3C4916A7F5D}" type="datetimeFigureOut">
              <a:rPr lang="nl-NL" smtClean="0"/>
              <a:t>25-8-2015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5EB6-542E-4C75-8D4A-D9C0170CE6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052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EFB8-C85A-4DEE-A82B-E3C4916A7F5D}" type="datetimeFigureOut">
              <a:rPr lang="nl-NL" smtClean="0"/>
              <a:t>25-8-2015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5EB6-542E-4C75-8D4A-D9C0170CE6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54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EFB8-C85A-4DEE-A82B-E3C4916A7F5D}" type="datetimeFigureOut">
              <a:rPr lang="nl-NL" smtClean="0"/>
              <a:t>25-8-2015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5EB6-542E-4C75-8D4A-D9C0170CE6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485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EFB8-C85A-4DEE-A82B-E3C4916A7F5D}" type="datetimeFigureOut">
              <a:rPr lang="nl-NL" smtClean="0"/>
              <a:t>25-8-2015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5EB6-542E-4C75-8D4A-D9C0170CE6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146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EFB8-C85A-4DEE-A82B-E3C4916A7F5D}" type="datetimeFigureOut">
              <a:rPr lang="nl-NL" smtClean="0"/>
              <a:t>25-8-2015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5EB6-542E-4C75-8D4A-D9C0170CE6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998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2EFB8-C85A-4DEE-A82B-E3C4916A7F5D}" type="datetimeFigureOut">
              <a:rPr lang="nl-NL" smtClean="0"/>
              <a:t>25-8-2015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C5EB6-542E-4C75-8D4A-D9C0170CE6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896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80" y="683568"/>
            <a:ext cx="5829300" cy="1960033"/>
          </a:xfrm>
        </p:spPr>
        <p:txBody>
          <a:bodyPr/>
          <a:lstStyle/>
          <a:p>
            <a:r>
              <a:rPr lang="nl-NL" smtClean="0"/>
              <a:t>Texture triangles 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744" y="2627784"/>
            <a:ext cx="4800600" cy="2336800"/>
          </a:xfrm>
        </p:spPr>
        <p:txBody>
          <a:bodyPr/>
          <a:lstStyle/>
          <a:p>
            <a:r>
              <a:rPr lang="nl-NL" smtClean="0"/>
              <a:t>Soil in the Netherlands</a:t>
            </a:r>
          </a:p>
          <a:p>
            <a:endParaRPr lang="nl-NL"/>
          </a:p>
          <a:p>
            <a:r>
              <a:rPr lang="nl-NL" smtClean="0"/>
              <a:t>Ref: Bakker en Schelling, 1966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576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Clayey soils</a:t>
            </a:r>
            <a:endParaRPr lang="nl-NL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4" y="1619672"/>
            <a:ext cx="6129102" cy="7090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25144" y="3347864"/>
            <a:ext cx="576064" cy="288032"/>
          </a:xfrm>
          <a:prstGeom prst="rect">
            <a:avLst/>
          </a:prstGeom>
          <a:solidFill>
            <a:srgbClr val="92D05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4725144" y="3923928"/>
            <a:ext cx="576064" cy="288032"/>
          </a:xfrm>
          <a:prstGeom prst="rect">
            <a:avLst/>
          </a:prstGeom>
          <a:solidFill>
            <a:srgbClr val="FFC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xtBox 4"/>
          <p:cNvSpPr txBox="1"/>
          <p:nvPr/>
        </p:nvSpPr>
        <p:spPr>
          <a:xfrm>
            <a:off x="5445224" y="3883278"/>
            <a:ext cx="64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mtClean="0"/>
              <a:t>zavel</a:t>
            </a:r>
            <a:endParaRPr lang="nl-NL"/>
          </a:p>
        </p:txBody>
      </p:sp>
      <p:sp>
        <p:nvSpPr>
          <p:cNvPr id="10" name="TextBox 9"/>
          <p:cNvSpPr txBox="1"/>
          <p:nvPr/>
        </p:nvSpPr>
        <p:spPr>
          <a:xfrm>
            <a:off x="5445224" y="3307214"/>
            <a:ext cx="545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mtClean="0"/>
              <a:t>clay</a:t>
            </a:r>
            <a:endParaRPr lang="nl-NL"/>
          </a:p>
        </p:txBody>
      </p:sp>
      <p:sp>
        <p:nvSpPr>
          <p:cNvPr id="6" name="Freeform 5"/>
          <p:cNvSpPr/>
          <p:nvPr/>
        </p:nvSpPr>
        <p:spPr>
          <a:xfrm>
            <a:off x="1413933" y="6781800"/>
            <a:ext cx="3132667" cy="778933"/>
          </a:xfrm>
          <a:custGeom>
            <a:avLst/>
            <a:gdLst>
              <a:gd name="connsiteX0" fmla="*/ 0 w 3132667"/>
              <a:gd name="connsiteY0" fmla="*/ 762000 h 778933"/>
              <a:gd name="connsiteX1" fmla="*/ 787400 w 3132667"/>
              <a:gd name="connsiteY1" fmla="*/ 372533 h 778933"/>
              <a:gd name="connsiteX2" fmla="*/ 1667934 w 3132667"/>
              <a:gd name="connsiteY2" fmla="*/ 16933 h 778933"/>
              <a:gd name="connsiteX3" fmla="*/ 3132667 w 3132667"/>
              <a:gd name="connsiteY3" fmla="*/ 0 h 778933"/>
              <a:gd name="connsiteX4" fmla="*/ 2480734 w 3132667"/>
              <a:gd name="connsiteY4" fmla="*/ 338667 h 778933"/>
              <a:gd name="connsiteX5" fmla="*/ 1769534 w 3132667"/>
              <a:gd name="connsiteY5" fmla="*/ 609600 h 778933"/>
              <a:gd name="connsiteX6" fmla="*/ 872067 w 3132667"/>
              <a:gd name="connsiteY6" fmla="*/ 778933 h 778933"/>
              <a:gd name="connsiteX7" fmla="*/ 0 w 3132667"/>
              <a:gd name="connsiteY7" fmla="*/ 762000 h 77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2667" h="778933">
                <a:moveTo>
                  <a:pt x="0" y="762000"/>
                </a:moveTo>
                <a:lnTo>
                  <a:pt x="787400" y="372533"/>
                </a:lnTo>
                <a:lnTo>
                  <a:pt x="1667934" y="16933"/>
                </a:lnTo>
                <a:lnTo>
                  <a:pt x="3132667" y="0"/>
                </a:lnTo>
                <a:lnTo>
                  <a:pt x="2480734" y="338667"/>
                </a:lnTo>
                <a:lnTo>
                  <a:pt x="1769534" y="609600"/>
                </a:lnTo>
                <a:lnTo>
                  <a:pt x="872067" y="778933"/>
                </a:lnTo>
                <a:lnTo>
                  <a:pt x="0" y="762000"/>
                </a:lnTo>
                <a:close/>
              </a:path>
            </a:pathLst>
          </a:custGeom>
          <a:solidFill>
            <a:srgbClr val="FFC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Freeform 6"/>
          <p:cNvSpPr/>
          <p:nvPr/>
        </p:nvSpPr>
        <p:spPr>
          <a:xfrm>
            <a:off x="3149600" y="4207933"/>
            <a:ext cx="2082800" cy="2565400"/>
          </a:xfrm>
          <a:custGeom>
            <a:avLst/>
            <a:gdLst>
              <a:gd name="connsiteX0" fmla="*/ 0 w 2082800"/>
              <a:gd name="connsiteY0" fmla="*/ 2565400 h 2565400"/>
              <a:gd name="connsiteX1" fmla="*/ 457200 w 2082800"/>
              <a:gd name="connsiteY1" fmla="*/ 2277534 h 2565400"/>
              <a:gd name="connsiteX2" fmla="*/ 838200 w 2082800"/>
              <a:gd name="connsiteY2" fmla="*/ 1905000 h 2565400"/>
              <a:gd name="connsiteX3" fmla="*/ 982133 w 2082800"/>
              <a:gd name="connsiteY3" fmla="*/ 1693334 h 2565400"/>
              <a:gd name="connsiteX4" fmla="*/ 1092200 w 2082800"/>
              <a:gd name="connsiteY4" fmla="*/ 1397000 h 2565400"/>
              <a:gd name="connsiteX5" fmla="*/ 1092200 w 2082800"/>
              <a:gd name="connsiteY5" fmla="*/ 973667 h 2565400"/>
              <a:gd name="connsiteX6" fmla="*/ 1024467 w 2082800"/>
              <a:gd name="connsiteY6" fmla="*/ 558800 h 2565400"/>
              <a:gd name="connsiteX7" fmla="*/ 889000 w 2082800"/>
              <a:gd name="connsiteY7" fmla="*/ 50800 h 2565400"/>
              <a:gd name="connsiteX8" fmla="*/ 872067 w 2082800"/>
              <a:gd name="connsiteY8" fmla="*/ 0 h 2565400"/>
              <a:gd name="connsiteX9" fmla="*/ 2082800 w 2082800"/>
              <a:gd name="connsiteY9" fmla="*/ 2091267 h 2565400"/>
              <a:gd name="connsiteX10" fmla="*/ 1430867 w 2082800"/>
              <a:gd name="connsiteY10" fmla="*/ 2565400 h 2565400"/>
              <a:gd name="connsiteX11" fmla="*/ 0 w 2082800"/>
              <a:gd name="connsiteY11" fmla="*/ 2565400 h 25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82800" h="2565400">
                <a:moveTo>
                  <a:pt x="0" y="2565400"/>
                </a:moveTo>
                <a:lnTo>
                  <a:pt x="457200" y="2277534"/>
                </a:lnTo>
                <a:lnTo>
                  <a:pt x="838200" y="1905000"/>
                </a:lnTo>
                <a:lnTo>
                  <a:pt x="982133" y="1693334"/>
                </a:lnTo>
                <a:lnTo>
                  <a:pt x="1092200" y="1397000"/>
                </a:lnTo>
                <a:lnTo>
                  <a:pt x="1092200" y="973667"/>
                </a:lnTo>
                <a:lnTo>
                  <a:pt x="1024467" y="558800"/>
                </a:lnTo>
                <a:lnTo>
                  <a:pt x="889000" y="50800"/>
                </a:lnTo>
                <a:lnTo>
                  <a:pt x="872067" y="0"/>
                </a:lnTo>
                <a:lnTo>
                  <a:pt x="2082800" y="2091267"/>
                </a:lnTo>
                <a:lnTo>
                  <a:pt x="1430867" y="2565400"/>
                </a:lnTo>
                <a:lnTo>
                  <a:pt x="0" y="2565400"/>
                </a:lnTo>
                <a:close/>
              </a:path>
            </a:pathLst>
          </a:custGeom>
          <a:solidFill>
            <a:srgbClr val="92D05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157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Sandy soils</a:t>
            </a:r>
            <a:endParaRPr lang="nl-N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1827725"/>
            <a:ext cx="5757140" cy="6755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reeform 2"/>
          <p:cNvSpPr/>
          <p:nvPr/>
        </p:nvSpPr>
        <p:spPr>
          <a:xfrm>
            <a:off x="914400" y="7535333"/>
            <a:ext cx="2514600" cy="372534"/>
          </a:xfrm>
          <a:custGeom>
            <a:avLst/>
            <a:gdLst>
              <a:gd name="connsiteX0" fmla="*/ 0 w 2514600"/>
              <a:gd name="connsiteY0" fmla="*/ 347134 h 372534"/>
              <a:gd name="connsiteX1" fmla="*/ 110067 w 2514600"/>
              <a:gd name="connsiteY1" fmla="*/ 152400 h 372534"/>
              <a:gd name="connsiteX2" fmla="*/ 685800 w 2514600"/>
              <a:gd name="connsiteY2" fmla="*/ 0 h 372534"/>
              <a:gd name="connsiteX3" fmla="*/ 2311400 w 2514600"/>
              <a:gd name="connsiteY3" fmla="*/ 0 h 372534"/>
              <a:gd name="connsiteX4" fmla="*/ 2514600 w 2514600"/>
              <a:gd name="connsiteY4" fmla="*/ 372534 h 372534"/>
              <a:gd name="connsiteX5" fmla="*/ 0 w 2514600"/>
              <a:gd name="connsiteY5" fmla="*/ 3471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14600" h="372534">
                <a:moveTo>
                  <a:pt x="0" y="347134"/>
                </a:moveTo>
                <a:lnTo>
                  <a:pt x="110067" y="152400"/>
                </a:lnTo>
                <a:lnTo>
                  <a:pt x="685800" y="0"/>
                </a:lnTo>
                <a:lnTo>
                  <a:pt x="2311400" y="0"/>
                </a:lnTo>
                <a:lnTo>
                  <a:pt x="2514600" y="372534"/>
                </a:lnTo>
                <a:lnTo>
                  <a:pt x="0" y="347134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/>
          <p:cNvSpPr/>
          <p:nvPr/>
        </p:nvSpPr>
        <p:spPr>
          <a:xfrm>
            <a:off x="4437112" y="3707904"/>
            <a:ext cx="504056" cy="288032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xtBox 4"/>
          <p:cNvSpPr txBox="1"/>
          <p:nvPr/>
        </p:nvSpPr>
        <p:spPr>
          <a:xfrm>
            <a:off x="5085184" y="365159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mtClean="0"/>
              <a:t>sand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107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Peaty soils</a:t>
            </a:r>
            <a:endParaRPr lang="nl-N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2" y="1763687"/>
            <a:ext cx="6048672" cy="5975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reeform 3"/>
          <p:cNvSpPr/>
          <p:nvPr/>
        </p:nvSpPr>
        <p:spPr>
          <a:xfrm>
            <a:off x="1515533" y="2565401"/>
            <a:ext cx="3310467" cy="3327400"/>
          </a:xfrm>
          <a:custGeom>
            <a:avLst/>
            <a:gdLst>
              <a:gd name="connsiteX0" fmla="*/ 0 w 2370667"/>
              <a:gd name="connsiteY0" fmla="*/ 2777067 h 2777067"/>
              <a:gd name="connsiteX1" fmla="*/ 1651000 w 2370667"/>
              <a:gd name="connsiteY1" fmla="*/ 0 h 2777067"/>
              <a:gd name="connsiteX2" fmla="*/ 2370667 w 2370667"/>
              <a:gd name="connsiteY2" fmla="*/ 1303867 h 2777067"/>
              <a:gd name="connsiteX3" fmla="*/ 0 w 2370667"/>
              <a:gd name="connsiteY3" fmla="*/ 2777067 h 2777067"/>
              <a:gd name="connsiteX0" fmla="*/ 0 w 2980267"/>
              <a:gd name="connsiteY0" fmla="*/ 2777067 h 2777067"/>
              <a:gd name="connsiteX1" fmla="*/ 1651000 w 2980267"/>
              <a:gd name="connsiteY1" fmla="*/ 0 h 2777067"/>
              <a:gd name="connsiteX2" fmla="*/ 2980267 w 2980267"/>
              <a:gd name="connsiteY2" fmla="*/ 2387601 h 2777067"/>
              <a:gd name="connsiteX3" fmla="*/ 0 w 2980267"/>
              <a:gd name="connsiteY3" fmla="*/ 2777067 h 2777067"/>
              <a:gd name="connsiteX0" fmla="*/ 0 w 3310467"/>
              <a:gd name="connsiteY0" fmla="*/ 3327400 h 3327400"/>
              <a:gd name="connsiteX1" fmla="*/ 1981200 w 3310467"/>
              <a:gd name="connsiteY1" fmla="*/ 0 h 3327400"/>
              <a:gd name="connsiteX2" fmla="*/ 3310467 w 3310467"/>
              <a:gd name="connsiteY2" fmla="*/ 2387601 h 3327400"/>
              <a:gd name="connsiteX3" fmla="*/ 0 w 3310467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0467" h="3327400">
                <a:moveTo>
                  <a:pt x="0" y="3327400"/>
                </a:moveTo>
                <a:lnTo>
                  <a:pt x="1981200" y="0"/>
                </a:lnTo>
                <a:lnTo>
                  <a:pt x="3310467" y="2387601"/>
                </a:lnTo>
                <a:lnTo>
                  <a:pt x="0" y="3327400"/>
                </a:lnTo>
                <a:close/>
              </a:path>
            </a:pathLst>
          </a:custGeom>
          <a:solidFill>
            <a:schemeClr val="bg1">
              <a:lumMod val="75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/>
          <p:cNvSpPr/>
          <p:nvPr/>
        </p:nvSpPr>
        <p:spPr>
          <a:xfrm>
            <a:off x="4293096" y="2565400"/>
            <a:ext cx="576064" cy="2784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xtBox 5"/>
          <p:cNvSpPr txBox="1"/>
          <p:nvPr/>
        </p:nvSpPr>
        <p:spPr>
          <a:xfrm>
            <a:off x="5013175" y="2519938"/>
            <a:ext cx="146867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mtClean="0"/>
              <a:t>Peat </a:t>
            </a:r>
          </a:p>
          <a:p>
            <a:r>
              <a:rPr lang="nl-NL" sz="1000" smtClean="0"/>
              <a:t>(without further textural</a:t>
            </a:r>
          </a:p>
          <a:p>
            <a:r>
              <a:rPr lang="nl-NL" sz="1000" smtClean="0"/>
              <a:t>Classification)</a:t>
            </a:r>
            <a:endParaRPr lang="nl-NL" sz="1000"/>
          </a:p>
        </p:txBody>
      </p:sp>
    </p:spTree>
    <p:extLst>
      <p:ext uri="{BB962C8B-B14F-4D97-AF65-F5344CB8AC3E}">
        <p14:creationId xmlns:p14="http://schemas.microsoft.com/office/powerpoint/2010/main" val="186107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29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Texture triangles </vt:lpstr>
      <vt:lpstr>Clayey soils</vt:lpstr>
      <vt:lpstr>Sandy soils</vt:lpstr>
      <vt:lpstr>Peaty soils</vt:lpstr>
    </vt:vector>
  </TitlesOfParts>
  <Company>Wageningen UR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Texture triangles</dc:title>
  <dc:creator>Vermeulen</dc:creator>
  <cp:lastModifiedBy>Vermeulen</cp:lastModifiedBy>
  <cp:revision>4</cp:revision>
  <dcterms:created xsi:type="dcterms:W3CDTF">2015-08-25T08:39:39Z</dcterms:created>
  <dcterms:modified xsi:type="dcterms:W3CDTF">2015-08-25T10:03:20Z</dcterms:modified>
</cp:coreProperties>
</file>