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4" r:id="rId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Light" panose="00000400000000000000" pitchFamily="2" charset="0"/>
      <p:regular r:id="rId9"/>
    </p:embeddedFont>
    <p:embeddedFont>
      <p:font typeface="Futura Medium" panose="000004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DB"/>
    <a:srgbClr val="99CDB7"/>
    <a:srgbClr val="66B492"/>
    <a:srgbClr val="339B6E"/>
    <a:srgbClr val="DFD1DE"/>
    <a:srgbClr val="C0A2BD"/>
    <a:srgbClr val="A0749B"/>
    <a:srgbClr val="81457A"/>
    <a:srgbClr val="CCD7E6"/>
    <a:srgbClr val="99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5994" autoAdjust="0"/>
  </p:normalViewPr>
  <p:slideViewPr>
    <p:cSldViewPr snapToGrid="0" showGuides="1">
      <p:cViewPr>
        <p:scale>
          <a:sx n="120" d="100"/>
          <a:sy n="120" d="100"/>
        </p:scale>
        <p:origin x="-318" y="-72"/>
      </p:cViewPr>
      <p:guideLst>
        <p:guide orient="horz" pos="4144"/>
        <p:guide orient="horz" pos="149"/>
        <p:guide orient="horz" pos="831"/>
        <p:guide orient="horz" pos="465"/>
        <p:guide orient="horz" pos="4021"/>
        <p:guide orient="horz" pos="2095"/>
        <p:guide orient="horz" pos="1787"/>
        <p:guide pos="574"/>
        <p:guide pos="5466"/>
        <p:guide pos="2930"/>
        <p:guide pos="300"/>
        <p:guide pos="3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40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11/12/2014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87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11/12/2014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27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Xx</a:t>
            </a:r>
          </a:p>
          <a:p>
            <a:pPr lvl="5"/>
            <a:r>
              <a:rPr lang="en-US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Limited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fr-FR" smtClean="0"/>
              <a:t>November 2014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89" r:id="rId3"/>
    <p:sldLayoutId id="2147483691" r:id="rId4"/>
    <p:sldLayoutId id="2147483667" r:id="rId5"/>
    <p:sldLayoutId id="2147483690" r:id="rId6"/>
    <p:sldLayoutId id="2147483692" r:id="rId7"/>
    <p:sldLayoutId id="2147483694" r:id="rId8"/>
    <p:sldLayoutId id="2147483680" r:id="rId9"/>
    <p:sldLayoutId id="2147483678" r:id="rId10"/>
    <p:sldLayoutId id="2147483679" r:id="rId11"/>
    <p:sldLayoutId id="2147483681" r:id="rId12"/>
    <p:sldLayoutId id="2147483682" r:id="rId13"/>
    <p:sldLayoutId id="2147483683" r:id="rId14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67j) : BEV - </a:t>
            </a:r>
            <a:r>
              <a:rPr lang="en-US" dirty="0" err="1" smtClean="0"/>
              <a:t>Joulemeter</a:t>
            </a:r>
            <a:r>
              <a:rPr lang="en-US" dirty="0" smtClean="0"/>
              <a:t> 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5297" y="1143000"/>
            <a:ext cx="2903885" cy="20414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694635" y="1214231"/>
            <a:ext cx="1521471" cy="649357"/>
          </a:xfrm>
          <a:prstGeom prst="parallelogram">
            <a:avLst>
              <a:gd name="adj" fmla="val 69898"/>
            </a:avLst>
          </a:prstGeom>
          <a:solidFill>
            <a:schemeClr val="accent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Solar Cells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009" y="2137464"/>
            <a:ext cx="1016722" cy="874643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Max Power Controller (optional)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80735" y="2226244"/>
            <a:ext cx="714340" cy="68566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JM</a:t>
            </a:r>
            <a:r>
              <a:rPr lang="en-US" sz="1600" baseline="300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SOL</a:t>
            </a:r>
            <a:endParaRPr lang="en-US" sz="1600" baseline="300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8269" y="5324351"/>
            <a:ext cx="1016722" cy="87464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Battery / Electrical System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82008" y="2207854"/>
            <a:ext cx="714340" cy="68566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JM</a:t>
            </a:r>
            <a:r>
              <a:rPr lang="en-US" sz="1600" baseline="300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MTR</a:t>
            </a:r>
            <a:endParaRPr lang="en-US" sz="1600" baseline="300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827" y="2109439"/>
            <a:ext cx="1016722" cy="874643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Motor Controller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3" name="Can 12"/>
          <p:cNvSpPr/>
          <p:nvPr/>
        </p:nvSpPr>
        <p:spPr>
          <a:xfrm rot="5400000">
            <a:off x="6672488" y="963668"/>
            <a:ext cx="787400" cy="880465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Motor (s)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55370" y="1863588"/>
            <a:ext cx="1" cy="27387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2"/>
          </p:cNvCxnSpPr>
          <p:nvPr/>
        </p:nvCxnSpPr>
        <p:spPr>
          <a:xfrm flipV="1">
            <a:off x="1963731" y="2569074"/>
            <a:ext cx="417004" cy="571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/>
          <p:nvPr/>
        </p:nvCxnSpPr>
        <p:spPr>
          <a:xfrm flipV="1">
            <a:off x="3095075" y="2568271"/>
            <a:ext cx="709624" cy="46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0" idx="0"/>
            <a:endCxn id="11" idx="2"/>
          </p:cNvCxnSpPr>
          <p:nvPr/>
        </p:nvCxnSpPr>
        <p:spPr>
          <a:xfrm rot="5400000" flipH="1" flipV="1">
            <a:off x="2657486" y="3699829"/>
            <a:ext cx="2773667" cy="475378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2" idx="1"/>
          </p:cNvCxnSpPr>
          <p:nvPr/>
        </p:nvCxnSpPr>
        <p:spPr>
          <a:xfrm flipV="1">
            <a:off x="4996348" y="2546761"/>
            <a:ext cx="1561479" cy="392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 rot="5400000">
            <a:off x="6672488" y="3211568"/>
            <a:ext cx="787400" cy="880465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Motor (s)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12" idx="0"/>
            <a:endCxn id="13" idx="4"/>
          </p:cNvCxnSpPr>
          <p:nvPr/>
        </p:nvCxnSpPr>
        <p:spPr>
          <a:xfrm flipV="1">
            <a:off x="7066188" y="1797601"/>
            <a:ext cx="0" cy="31183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9" idx="2"/>
          </p:cNvCxnSpPr>
          <p:nvPr/>
        </p:nvCxnSpPr>
        <p:spPr>
          <a:xfrm>
            <a:off x="7066188" y="2984082"/>
            <a:ext cx="0" cy="27401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08635" y="1233919"/>
            <a:ext cx="774700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Solar panel module (optional)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7955" y="3873904"/>
            <a:ext cx="1016722" cy="874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Lights, horn, other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accessories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9" name="Straight Arrow Connector 25"/>
          <p:cNvCxnSpPr>
            <a:endCxn id="24" idx="1"/>
          </p:cNvCxnSpPr>
          <p:nvPr/>
        </p:nvCxnSpPr>
        <p:spPr>
          <a:xfrm>
            <a:off x="3811979" y="4298868"/>
            <a:ext cx="1025976" cy="12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1411" y="2637528"/>
            <a:ext cx="593325" cy="6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0326" y="2686561"/>
            <a:ext cx="593325" cy="6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Futura Light</vt:lpstr>
      <vt:lpstr>Wingdings</vt:lpstr>
      <vt:lpstr>Futura Medium</vt:lpstr>
      <vt:lpstr>Shell layouts with footer</vt:lpstr>
      <vt:lpstr>Article 67j) : BEV - Joulemeter Connections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</dc:creator>
  <cp:lastModifiedBy>Fred.Berne</cp:lastModifiedBy>
  <cp:revision>573</cp:revision>
  <dcterms:created xsi:type="dcterms:W3CDTF">2009-11-25T14:32:06Z</dcterms:created>
  <dcterms:modified xsi:type="dcterms:W3CDTF">2014-12-11T10:11:34Z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