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33055"/>
            <a:ext cx="7772400" cy="2367396"/>
          </a:xfrm>
        </p:spPr>
        <p:txBody>
          <a:bodyPr/>
          <a:lstStyle/>
          <a:p>
            <a:r>
              <a:rPr lang="en-US" dirty="0" smtClean="0"/>
              <a:t>DATA SCIENCE FUNDAMETAL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rial Narrow" pitchFamily="34" charset="0"/>
              </a:rPr>
              <a:t>FAKE NEWS DETECTION</a:t>
            </a:r>
            <a:endParaRPr lang="en-US" sz="3600" dirty="0">
              <a:latin typeface="Arial Narrow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28655" y="4876800"/>
            <a:ext cx="472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PRESENTED BY:R.BASKAR</a:t>
            </a:r>
          </a:p>
          <a:p>
            <a:r>
              <a:rPr lang="en-US" dirty="0" smtClean="0"/>
              <a:t>B Tech Agricultural Engineering</a:t>
            </a:r>
          </a:p>
          <a:p>
            <a:r>
              <a:rPr lang="en-US" dirty="0" smtClean="0"/>
              <a:t>Sri </a:t>
            </a:r>
            <a:r>
              <a:rPr lang="en-US" dirty="0" err="1" smtClean="0"/>
              <a:t>Jayaram</a:t>
            </a:r>
            <a:r>
              <a:rPr lang="en-US" dirty="0" smtClean="0"/>
              <a:t> Institute Of Engineering And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296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-fake-news-detection-1pptx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2-fake-news-detection-1pptx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3-fake-news-detection-1pptx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4-fake-news-detection-1pptx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5-fake-news-detection-1pptx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6-fake-news-detection-1pptx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7-fake-news-detection-1pptx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8-fake-news-detection-1pptx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9-fake-news-detection-1pptx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19</Words>
  <Application>Microsoft Office PowerPoint</Application>
  <PresentationFormat>On-screen Show (4:3)</PresentationFormat>
  <Paragraphs>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DATA SCIENCE FUNDAMETAL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dc:description>generated using python-pptx</dc:description>
  <cp:lastModifiedBy>Windows User</cp:lastModifiedBy>
  <cp:revision>3</cp:revision>
  <dcterms:created xsi:type="dcterms:W3CDTF">2013-01-27T09:14:16Z</dcterms:created>
  <dcterms:modified xsi:type="dcterms:W3CDTF">2024-04-01T10:17:30Z</dcterms:modified>
</cp:coreProperties>
</file>