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541"/>
            <a:ext cx="7772400" cy="2367396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DATA </a:t>
            </a:r>
            <a:r>
              <a:rPr lang="en-US" b="1" dirty="0" smtClean="0">
                <a:latin typeface="Arial Black" pitchFamily="34" charset="0"/>
              </a:rPr>
              <a:t> SCIENCE </a:t>
            </a:r>
            <a:r>
              <a:rPr lang="en-US" b="1" dirty="0" smtClean="0">
                <a:latin typeface="Arial Black" pitchFamily="34" charset="0"/>
              </a:rPr>
              <a:t>FUNDAMETAL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253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 Black" pitchFamily="34" charset="0"/>
              </a:rPr>
              <a:t>FAKE NEWS DETECTION</a:t>
            </a:r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6129" y="478911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BY:R.BASKAR</a:t>
            </a:r>
          </a:p>
          <a:p>
            <a:r>
              <a:rPr lang="en-US" b="1" dirty="0" smtClean="0"/>
              <a:t>B Tech Agricultural Engineering</a:t>
            </a:r>
          </a:p>
          <a:p>
            <a:r>
              <a:rPr lang="en-US" b="1" dirty="0" smtClean="0"/>
              <a:t>Sri </a:t>
            </a:r>
            <a:r>
              <a:rPr lang="en-US" b="1" dirty="0" err="1" smtClean="0"/>
              <a:t>Jayaram</a:t>
            </a:r>
            <a:r>
              <a:rPr lang="en-US" b="1" dirty="0" smtClean="0"/>
              <a:t> Institute Of Engineering And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29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fake-news-detection-1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fake-news-detection-1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fake-news-detection-1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ake-news-detection-1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fake-news-detection-1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fake-news-detection-1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fake-news-detection-1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fake-news-detection-1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fake-news-detection-1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19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DATA  SCIENCE FUNDAMETAL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dc:description>generated using python-pptx</dc:description>
  <cp:lastModifiedBy>STUDENT</cp:lastModifiedBy>
  <cp:revision>4</cp:revision>
  <dcterms:created xsi:type="dcterms:W3CDTF">2013-01-27T09:14:16Z</dcterms:created>
  <dcterms:modified xsi:type="dcterms:W3CDTF">2024-04-02T01:12:42Z</dcterms:modified>
</cp:coreProperties>
</file>