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46677"/>
            <a:ext cx="7556500" cy="23999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235" y="0"/>
            <a:ext cx="4812030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235" y="0"/>
            <a:ext cx="4812030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235" y="0"/>
            <a:ext cx="4812030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235" y="0"/>
            <a:ext cx="4812030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235" y="0"/>
            <a:ext cx="4812030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235" y="0"/>
            <a:ext cx="4812030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235" y="0"/>
            <a:ext cx="4812030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29736"/>
            <a:ext cx="7556500" cy="42339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21354"/>
            <a:ext cx="7556500" cy="42505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60169"/>
            <a:ext cx="7556500" cy="69731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54807"/>
            <a:ext cx="7556500" cy="43837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12719"/>
            <a:ext cx="7556500" cy="42679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2024-04-27T07:04:20Z</dcterms:created>
  <dcterms:modified xsi:type="dcterms:W3CDTF">2024-04-27T07:04:20Z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2024-04-09T00:00:00Z</vt:filetime>
  </property>
  <property fmtid="{D5CDD505-2E9C-101B-9397-08002B2CF9AE}" pid="3" name="LastSaved">
    <vt:filetime>2024-04-27T00:00:00Z</vt:filetime>
  </property>
</Properties>
</file>