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12719"/>
            <a:ext cx="7556500" cy="4267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0"/>
            <a:ext cx="4812030" cy="1069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2024-04-27T07:05:57Z</dcterms:created>
  <dcterms:modified xsi:type="dcterms:W3CDTF">2024-04-27T07:05:57Z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LastSaved">
    <vt:filetime>2024-04-27T00:00:00Z</vt:filetime>
  </property>
</Properties>
</file>