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3"/>
  </p:notesMasterIdLst>
  <p:sldIdLst>
    <p:sldId id="269" r:id="rId2"/>
    <p:sldId id="270" r:id="rId3"/>
    <p:sldId id="271" r:id="rId4"/>
    <p:sldId id="272" r:id="rId5"/>
    <p:sldId id="273" r:id="rId6"/>
    <p:sldId id="274" r:id="rId7"/>
    <p:sldId id="275" r:id="rId8"/>
    <p:sldId id="276" r:id="rId9"/>
    <p:sldId id="277" r:id="rId10"/>
    <p:sldId id="278" r:id="rId11"/>
    <p:sldId id="279" r:id="rId12"/>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EDDEAD-D8F9-4855-BD57-98623A6B65C3}" v="1" dt="2024-11-10T16:07:27.9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50" autoAdjust="0"/>
    <p:restoredTop sz="94660"/>
  </p:normalViewPr>
  <p:slideViewPr>
    <p:cSldViewPr snapToGrid="0">
      <p:cViewPr varScale="1">
        <p:scale>
          <a:sx n="64" d="100"/>
          <a:sy n="64" d="100"/>
        </p:scale>
        <p:origin x="930"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ini a" userId="9fd56672d4464039" providerId="LiveId" clId="{C5EDDEAD-D8F9-4855-BD57-98623A6B65C3}"/>
    <pc:docChg chg="modSld">
      <pc:chgData name="arini a" userId="9fd56672d4464039" providerId="LiveId" clId="{C5EDDEAD-D8F9-4855-BD57-98623A6B65C3}" dt="2024-11-10T16:07:27.908" v="1" actId="20577"/>
      <pc:docMkLst>
        <pc:docMk/>
      </pc:docMkLst>
      <pc:sldChg chg="modSp mod">
        <pc:chgData name="arini a" userId="9fd56672d4464039" providerId="LiveId" clId="{C5EDDEAD-D8F9-4855-BD57-98623A6B65C3}" dt="2024-11-10T16:07:27.908" v="1" actId="20577"/>
        <pc:sldMkLst>
          <pc:docMk/>
          <pc:sldMk cId="0" sldId="274"/>
        </pc:sldMkLst>
        <pc:spChg chg="mod">
          <ac:chgData name="arini a" userId="9fd56672d4464039" providerId="LiveId" clId="{C5EDDEAD-D8F9-4855-BD57-98623A6B65C3}" dt="2024-11-10T16:07:27.908" v="1" actId="20577"/>
          <ac:spMkLst>
            <pc:docMk/>
            <pc:sldMk cId="0" sldId="274"/>
            <ac:spMk id="104860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7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104867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pPr/>
              <a:t>11/10/2024</a:t>
            </a:fld>
            <a:endParaRPr lang="en-US"/>
          </a:p>
        </p:txBody>
      </p:sp>
      <p:sp>
        <p:nvSpPr>
          <p:cNvPr id="104867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4867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104867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0"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1048581"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48582" name="Date Placeholder 3"/>
          <p:cNvSpPr>
            <a:spLocks noGrp="1"/>
          </p:cNvSpPr>
          <p:nvPr>
            <p:ph type="dt" sz="half" idx="10"/>
          </p:nvPr>
        </p:nvSpPr>
        <p:spPr/>
        <p:txBody>
          <a:bodyPr/>
          <a:lstStyle/>
          <a:p>
            <a:fld id="{E2D8FADD-6202-4527-A926-D42CDB9819F7}" type="datetime1">
              <a:rPr lang="en-US" smtClean="0"/>
              <a:pPr/>
              <a:t>11/10/2024</a:t>
            </a:fld>
            <a:endParaRPr lang="en-US"/>
          </a:p>
        </p:txBody>
      </p:sp>
      <p:sp>
        <p:nvSpPr>
          <p:cNvPr id="1048583" name="Footer Placeholder 4"/>
          <p:cNvSpPr>
            <a:spLocks noGrp="1"/>
          </p:cNvSpPr>
          <p:nvPr>
            <p:ph type="ftr" sz="quarter" idx="11"/>
          </p:nvPr>
        </p:nvSpPr>
        <p:spPr/>
        <p:txBody>
          <a:bodyPr/>
          <a:lstStyle/>
          <a:p>
            <a:r>
              <a:rPr lang="en-US"/>
              <a:t>© Edunet Foundation. All rights reserved.</a:t>
            </a:r>
          </a:p>
        </p:txBody>
      </p:sp>
      <p:sp>
        <p:nvSpPr>
          <p:cNvPr id="1048584" name="Slide Number Placeholder 5"/>
          <p:cNvSpPr>
            <a:spLocks noGrp="1"/>
          </p:cNvSpPr>
          <p:nvPr>
            <p:ph type="sldNum" sz="quarter" idx="12"/>
          </p:nvPr>
        </p:nvSpPr>
        <p:spPr/>
        <p:txBody>
          <a:bodyPr/>
          <a:lstStyle/>
          <a:p>
            <a:fld id="{89A9F5DF-CAFA-4BBF-9B0F-449F8538136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9"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1048640"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1" name="Date Placeholder 3"/>
          <p:cNvSpPr>
            <a:spLocks noGrp="1"/>
          </p:cNvSpPr>
          <p:nvPr>
            <p:ph type="dt" sz="half" idx="10"/>
          </p:nvPr>
        </p:nvSpPr>
        <p:spPr/>
        <p:txBody>
          <a:bodyPr/>
          <a:lstStyle/>
          <a:p>
            <a:fld id="{2E6ABFAD-102A-4B04-ABB2-230A8C1C7AF1}" type="datetime1">
              <a:rPr lang="en-US" smtClean="0"/>
              <a:pPr/>
              <a:t>11/10/2024</a:t>
            </a:fld>
            <a:endParaRPr lang="en-US"/>
          </a:p>
        </p:txBody>
      </p:sp>
      <p:sp>
        <p:nvSpPr>
          <p:cNvPr id="1048642" name="Footer Placeholder 4"/>
          <p:cNvSpPr>
            <a:spLocks noGrp="1"/>
          </p:cNvSpPr>
          <p:nvPr>
            <p:ph type="ftr" sz="quarter" idx="11"/>
          </p:nvPr>
        </p:nvSpPr>
        <p:spPr/>
        <p:txBody>
          <a:bodyPr/>
          <a:lstStyle/>
          <a:p>
            <a:r>
              <a:rPr lang="en-US"/>
              <a:t>© Edunet Foundation. All rights reserved.</a:t>
            </a:r>
          </a:p>
        </p:txBody>
      </p:sp>
      <p:sp>
        <p:nvSpPr>
          <p:cNvPr id="1048643" name="Slide Number Placeholder 5"/>
          <p:cNvSpPr>
            <a:spLocks noGrp="1"/>
          </p:cNvSpPr>
          <p:nvPr>
            <p:ph type="sldNum" sz="quarter" idx="12"/>
          </p:nvPr>
        </p:nvSpPr>
        <p:spPr/>
        <p:txBody>
          <a:bodyPr/>
          <a:lstStyle/>
          <a:p>
            <a:fld id="{89A9F5DF-CAFA-4BBF-9B0F-449F8538136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28"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1048629"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0" name="Date Placeholder 3"/>
          <p:cNvSpPr>
            <a:spLocks noGrp="1"/>
          </p:cNvSpPr>
          <p:nvPr>
            <p:ph type="dt" sz="half" idx="10"/>
          </p:nvPr>
        </p:nvSpPr>
        <p:spPr/>
        <p:txBody>
          <a:bodyPr/>
          <a:lstStyle/>
          <a:p>
            <a:fld id="{0BEE4F76-CFCD-4DBF-BCDE-390366D33731}" type="datetime1">
              <a:rPr lang="en-US" smtClean="0"/>
              <a:pPr/>
              <a:t>11/10/2024</a:t>
            </a:fld>
            <a:endParaRPr lang="en-US"/>
          </a:p>
        </p:txBody>
      </p:sp>
      <p:sp>
        <p:nvSpPr>
          <p:cNvPr id="1048631" name="Footer Placeholder 4"/>
          <p:cNvSpPr>
            <a:spLocks noGrp="1"/>
          </p:cNvSpPr>
          <p:nvPr>
            <p:ph type="ftr" sz="quarter" idx="11"/>
          </p:nvPr>
        </p:nvSpPr>
        <p:spPr/>
        <p:txBody>
          <a:bodyPr/>
          <a:lstStyle/>
          <a:p>
            <a:r>
              <a:rPr lang="en-US"/>
              <a:t>© Edunet Foundation. All rights reserved.</a:t>
            </a:r>
          </a:p>
        </p:txBody>
      </p:sp>
      <p:sp>
        <p:nvSpPr>
          <p:cNvPr id="1048632" name="Slide Number Placeholder 5"/>
          <p:cNvSpPr>
            <a:spLocks noGrp="1"/>
          </p:cNvSpPr>
          <p:nvPr>
            <p:ph type="sldNum" sz="quarter" idx="12"/>
          </p:nvPr>
        </p:nvSpPr>
        <p:spPr/>
        <p:txBody>
          <a:bodyPr/>
          <a:lstStyle/>
          <a:p>
            <a:fld id="{89A9F5DF-CAFA-4BBF-9B0F-449F8538136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0"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1048591" name="Content Placeholder 2"/>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2" name="Date Placeholder 3"/>
          <p:cNvSpPr>
            <a:spLocks noGrp="1"/>
          </p:cNvSpPr>
          <p:nvPr>
            <p:ph type="dt" sz="half" idx="10"/>
          </p:nvPr>
        </p:nvSpPr>
        <p:spPr/>
        <p:txBody>
          <a:bodyPr/>
          <a:lstStyle/>
          <a:p>
            <a:fld id="{CA3A438B-353E-4C33-B434-197AEABDC4F2}" type="datetime1">
              <a:rPr lang="en-US" smtClean="0"/>
              <a:pPr/>
              <a:t>11/10/2024</a:t>
            </a:fld>
            <a:endParaRPr lang="en-US"/>
          </a:p>
        </p:txBody>
      </p:sp>
      <p:sp>
        <p:nvSpPr>
          <p:cNvPr id="1048593" name="Footer Placeholder 4"/>
          <p:cNvSpPr>
            <a:spLocks noGrp="1"/>
          </p:cNvSpPr>
          <p:nvPr>
            <p:ph type="ftr" sz="quarter" idx="11"/>
          </p:nvPr>
        </p:nvSpPr>
        <p:spPr/>
        <p:txBody>
          <a:bodyPr/>
          <a:lstStyle/>
          <a:p>
            <a:r>
              <a:rPr lang="en-US"/>
              <a:t>© Edunet Foundation. All rights reserved.</a:t>
            </a:r>
          </a:p>
        </p:txBody>
      </p:sp>
      <p:sp>
        <p:nvSpPr>
          <p:cNvPr id="1048594" name="Slide Number Placeholder 5"/>
          <p:cNvSpPr>
            <a:spLocks noGrp="1"/>
          </p:cNvSpPr>
          <p:nvPr>
            <p:ph type="sldNum" sz="quarter" idx="12"/>
          </p:nvPr>
        </p:nvSpPr>
        <p:spPr/>
        <p:txBody>
          <a:bodyPr/>
          <a:lstStyle/>
          <a:p>
            <a:fld id="{89A9F5DF-CAFA-4BBF-9B0F-449F8538136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44"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1048645"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646" name="Date Placeholder 3"/>
          <p:cNvSpPr>
            <a:spLocks noGrp="1"/>
          </p:cNvSpPr>
          <p:nvPr>
            <p:ph type="dt" sz="half" idx="10"/>
          </p:nvPr>
        </p:nvSpPr>
        <p:spPr/>
        <p:txBody>
          <a:bodyPr/>
          <a:lstStyle/>
          <a:p>
            <a:fld id="{74189231-F571-469A-91A9-E7737FABA7E9}" type="datetime1">
              <a:rPr lang="en-US" smtClean="0"/>
              <a:pPr/>
              <a:t>11/10/2024</a:t>
            </a:fld>
            <a:endParaRPr lang="en-US"/>
          </a:p>
        </p:txBody>
      </p:sp>
      <p:sp>
        <p:nvSpPr>
          <p:cNvPr id="1048647" name="Footer Placeholder 4"/>
          <p:cNvSpPr>
            <a:spLocks noGrp="1"/>
          </p:cNvSpPr>
          <p:nvPr>
            <p:ph type="ftr" sz="quarter" idx="11"/>
          </p:nvPr>
        </p:nvSpPr>
        <p:spPr/>
        <p:txBody>
          <a:bodyPr/>
          <a:lstStyle/>
          <a:p>
            <a:r>
              <a:rPr lang="en-US"/>
              <a:t>© Edunet Foundation. All rights reserved.</a:t>
            </a:r>
          </a:p>
        </p:txBody>
      </p:sp>
      <p:sp>
        <p:nvSpPr>
          <p:cNvPr id="1048648" name="Slide Number Placeholder 5"/>
          <p:cNvSpPr>
            <a:spLocks noGrp="1"/>
          </p:cNvSpPr>
          <p:nvPr>
            <p:ph type="sldNum" sz="quarter" idx="12"/>
          </p:nvPr>
        </p:nvSpPr>
        <p:spPr/>
        <p:txBody>
          <a:bodyPr/>
          <a:lstStyle/>
          <a:p>
            <a:fld id="{89A9F5DF-CAFA-4BBF-9B0F-449F8538136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9"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1048650"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1"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Date Placeholder 4"/>
          <p:cNvSpPr>
            <a:spLocks noGrp="1"/>
          </p:cNvSpPr>
          <p:nvPr>
            <p:ph type="dt" sz="half" idx="10"/>
          </p:nvPr>
        </p:nvSpPr>
        <p:spPr/>
        <p:txBody>
          <a:bodyPr/>
          <a:lstStyle/>
          <a:p>
            <a:fld id="{8645B47F-C42C-4E6F-AB73-530F46A47C50}" type="datetime1">
              <a:rPr lang="en-US" smtClean="0"/>
              <a:pPr/>
              <a:t>11/10/2024</a:t>
            </a:fld>
            <a:endParaRPr lang="en-US"/>
          </a:p>
        </p:txBody>
      </p:sp>
      <p:sp>
        <p:nvSpPr>
          <p:cNvPr id="1048653" name="Footer Placeholder 5"/>
          <p:cNvSpPr>
            <a:spLocks noGrp="1"/>
          </p:cNvSpPr>
          <p:nvPr>
            <p:ph type="ftr" sz="quarter" idx="11"/>
          </p:nvPr>
        </p:nvSpPr>
        <p:spPr/>
        <p:txBody>
          <a:bodyPr/>
          <a:lstStyle/>
          <a:p>
            <a:r>
              <a:rPr lang="en-US"/>
              <a:t>© Edunet Foundation. All rights reserved.</a:t>
            </a:r>
          </a:p>
        </p:txBody>
      </p:sp>
      <p:sp>
        <p:nvSpPr>
          <p:cNvPr id="1048654" name="Slide Number Placeholder 6"/>
          <p:cNvSpPr>
            <a:spLocks noGrp="1"/>
          </p:cNvSpPr>
          <p:nvPr>
            <p:ph type="sldNum" sz="quarter" idx="12"/>
          </p:nvPr>
        </p:nvSpPr>
        <p:spPr/>
        <p:txBody>
          <a:bodyPr/>
          <a:lstStyle/>
          <a:p>
            <a:fld id="{89A9F5DF-CAFA-4BBF-9B0F-449F8538136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55" name="Title 1"/>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1048656"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7"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9"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0" name="Date Placeholder 6"/>
          <p:cNvSpPr>
            <a:spLocks noGrp="1"/>
          </p:cNvSpPr>
          <p:nvPr>
            <p:ph type="dt" sz="half" idx="10"/>
          </p:nvPr>
        </p:nvSpPr>
        <p:spPr/>
        <p:txBody>
          <a:bodyPr/>
          <a:lstStyle/>
          <a:p>
            <a:fld id="{A4409137-C597-451C-AA5B-0CA6CCA56DF3}" type="datetime1">
              <a:rPr lang="en-US" smtClean="0"/>
              <a:pPr/>
              <a:t>11/10/2024</a:t>
            </a:fld>
            <a:endParaRPr lang="en-US"/>
          </a:p>
        </p:txBody>
      </p:sp>
      <p:sp>
        <p:nvSpPr>
          <p:cNvPr id="1048661" name="Footer Placeholder 7"/>
          <p:cNvSpPr>
            <a:spLocks noGrp="1"/>
          </p:cNvSpPr>
          <p:nvPr>
            <p:ph type="ftr" sz="quarter" idx="11"/>
          </p:nvPr>
        </p:nvSpPr>
        <p:spPr/>
        <p:txBody>
          <a:bodyPr/>
          <a:lstStyle/>
          <a:p>
            <a:r>
              <a:rPr lang="en-US"/>
              <a:t>© Edunet Foundation. All rights reserved.</a:t>
            </a:r>
          </a:p>
        </p:txBody>
      </p:sp>
      <p:sp>
        <p:nvSpPr>
          <p:cNvPr id="1048662" name="Slide Number Placeholder 8"/>
          <p:cNvSpPr>
            <a:spLocks noGrp="1"/>
          </p:cNvSpPr>
          <p:nvPr>
            <p:ph type="sldNum" sz="quarter" idx="12"/>
          </p:nvPr>
        </p:nvSpPr>
        <p:spPr/>
        <p:txBody>
          <a:bodyPr/>
          <a:lstStyle/>
          <a:p>
            <a:fld id="{89A9F5DF-CAFA-4BBF-9B0F-449F8538136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2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1048623" name="Date Placeholder 2"/>
          <p:cNvSpPr>
            <a:spLocks noGrp="1"/>
          </p:cNvSpPr>
          <p:nvPr>
            <p:ph type="dt" sz="half" idx="10"/>
          </p:nvPr>
        </p:nvSpPr>
        <p:spPr/>
        <p:txBody>
          <a:bodyPr/>
          <a:lstStyle/>
          <a:p>
            <a:fld id="{F392B6CF-B624-449C-A6BA-FAB3DB1042C2}" type="datetime1">
              <a:rPr lang="en-US" smtClean="0"/>
              <a:pPr/>
              <a:t>11/10/2024</a:t>
            </a:fld>
            <a:endParaRPr lang="en-US"/>
          </a:p>
        </p:txBody>
      </p:sp>
      <p:sp>
        <p:nvSpPr>
          <p:cNvPr id="1048624" name="Footer Placeholder 3"/>
          <p:cNvSpPr>
            <a:spLocks noGrp="1"/>
          </p:cNvSpPr>
          <p:nvPr>
            <p:ph type="ftr" sz="quarter" idx="11"/>
          </p:nvPr>
        </p:nvSpPr>
        <p:spPr/>
        <p:txBody>
          <a:bodyPr/>
          <a:lstStyle/>
          <a:p>
            <a:r>
              <a:rPr lang="en-US"/>
              <a:t>© Edunet Foundation. All rights reserved.</a:t>
            </a:r>
          </a:p>
        </p:txBody>
      </p:sp>
      <p:sp>
        <p:nvSpPr>
          <p:cNvPr id="1048625" name="Slide Number Placeholder 4"/>
          <p:cNvSpPr>
            <a:spLocks noGrp="1"/>
          </p:cNvSpPr>
          <p:nvPr>
            <p:ph type="sldNum" sz="quarter" idx="12"/>
          </p:nvPr>
        </p:nvSpPr>
        <p:spPr/>
        <p:txBody>
          <a:bodyPr/>
          <a:lstStyle/>
          <a:p>
            <a:fld id="{89A9F5DF-CAFA-4BBF-9B0F-449F8538136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63" name="Date Placeholder 1"/>
          <p:cNvSpPr>
            <a:spLocks noGrp="1"/>
          </p:cNvSpPr>
          <p:nvPr>
            <p:ph type="dt" sz="half" idx="10"/>
          </p:nvPr>
        </p:nvSpPr>
        <p:spPr/>
        <p:txBody>
          <a:bodyPr/>
          <a:lstStyle/>
          <a:p>
            <a:fld id="{171EA0EB-845D-4CA1-885D-6F096FD81E39}" type="datetime1">
              <a:rPr lang="en-US" smtClean="0"/>
              <a:pPr/>
              <a:t>11/10/2024</a:t>
            </a:fld>
            <a:endParaRPr lang="en-US"/>
          </a:p>
        </p:txBody>
      </p:sp>
      <p:sp>
        <p:nvSpPr>
          <p:cNvPr id="1048664" name="Footer Placeholder 2"/>
          <p:cNvSpPr>
            <a:spLocks noGrp="1"/>
          </p:cNvSpPr>
          <p:nvPr>
            <p:ph type="ftr" sz="quarter" idx="11"/>
          </p:nvPr>
        </p:nvSpPr>
        <p:spPr/>
        <p:txBody>
          <a:bodyPr/>
          <a:lstStyle/>
          <a:p>
            <a:r>
              <a:rPr lang="en-US"/>
              <a:t>© Edunet Foundation. All rights reserved.</a:t>
            </a:r>
          </a:p>
        </p:txBody>
      </p:sp>
      <p:sp>
        <p:nvSpPr>
          <p:cNvPr id="1048665" name="Slide Number Placeholder 3"/>
          <p:cNvSpPr>
            <a:spLocks noGrp="1"/>
          </p:cNvSpPr>
          <p:nvPr>
            <p:ph type="sldNum" sz="quarter" idx="12"/>
          </p:nvPr>
        </p:nvSpPr>
        <p:spPr/>
        <p:txBody>
          <a:bodyPr/>
          <a:lstStyle/>
          <a:p>
            <a:fld id="{89A9F5DF-CAFA-4BBF-9B0F-449F8538136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6"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1048667"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8"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69" name="Date Placeholder 4"/>
          <p:cNvSpPr>
            <a:spLocks noGrp="1"/>
          </p:cNvSpPr>
          <p:nvPr>
            <p:ph type="dt" sz="half" idx="10"/>
          </p:nvPr>
        </p:nvSpPr>
        <p:spPr/>
        <p:txBody>
          <a:bodyPr/>
          <a:lstStyle/>
          <a:p>
            <a:fld id="{034586C9-C8D5-4804-B4A7-343C05555BF9}" type="datetime1">
              <a:rPr lang="en-US" smtClean="0"/>
              <a:pPr/>
              <a:t>11/10/2024</a:t>
            </a:fld>
            <a:endParaRPr lang="en-US"/>
          </a:p>
        </p:txBody>
      </p:sp>
      <p:sp>
        <p:nvSpPr>
          <p:cNvPr id="1048670" name="Footer Placeholder 5"/>
          <p:cNvSpPr>
            <a:spLocks noGrp="1"/>
          </p:cNvSpPr>
          <p:nvPr>
            <p:ph type="ftr" sz="quarter" idx="11"/>
          </p:nvPr>
        </p:nvSpPr>
        <p:spPr/>
        <p:txBody>
          <a:bodyPr/>
          <a:lstStyle/>
          <a:p>
            <a:r>
              <a:rPr lang="en-US"/>
              <a:t>© Edunet Foundation. All rights reserved.</a:t>
            </a:r>
          </a:p>
        </p:txBody>
      </p:sp>
      <p:sp>
        <p:nvSpPr>
          <p:cNvPr id="1048671" name="Slide Number Placeholder 6"/>
          <p:cNvSpPr>
            <a:spLocks noGrp="1"/>
          </p:cNvSpPr>
          <p:nvPr>
            <p:ph type="sldNum" sz="quarter" idx="12"/>
          </p:nvPr>
        </p:nvSpPr>
        <p:spPr/>
        <p:txBody>
          <a:bodyPr/>
          <a:lstStyle/>
          <a:p>
            <a:fld id="{89A9F5DF-CAFA-4BBF-9B0F-449F8538136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33"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1048634"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48635"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36" name="Date Placeholder 4"/>
          <p:cNvSpPr>
            <a:spLocks noGrp="1"/>
          </p:cNvSpPr>
          <p:nvPr>
            <p:ph type="dt" sz="half" idx="10"/>
          </p:nvPr>
        </p:nvSpPr>
        <p:spPr/>
        <p:txBody>
          <a:bodyPr/>
          <a:lstStyle/>
          <a:p>
            <a:fld id="{C678801E-C1A2-4C46-B404-CC030D4B77C7}" type="datetime1">
              <a:rPr lang="en-US" smtClean="0"/>
              <a:pPr/>
              <a:t>11/10/2024</a:t>
            </a:fld>
            <a:endParaRPr lang="en-US"/>
          </a:p>
        </p:txBody>
      </p:sp>
      <p:sp>
        <p:nvSpPr>
          <p:cNvPr id="1048637" name="Footer Placeholder 5"/>
          <p:cNvSpPr>
            <a:spLocks noGrp="1"/>
          </p:cNvSpPr>
          <p:nvPr>
            <p:ph type="ftr" sz="quarter" idx="11"/>
          </p:nvPr>
        </p:nvSpPr>
        <p:spPr/>
        <p:txBody>
          <a:bodyPr/>
          <a:lstStyle/>
          <a:p>
            <a:r>
              <a:rPr lang="en-US"/>
              <a:t>© Edunet Foundation. All rights reserved.</a:t>
            </a:r>
          </a:p>
        </p:txBody>
      </p:sp>
      <p:sp>
        <p:nvSpPr>
          <p:cNvPr id="1048638" name="Slide Number Placeholder 6"/>
          <p:cNvSpPr>
            <a:spLocks noGrp="1"/>
          </p:cNvSpPr>
          <p:nvPr>
            <p:ph type="sldNum" sz="quarter" idx="12"/>
          </p:nvPr>
        </p:nvSpPr>
        <p:spPr/>
        <p:txBody>
          <a:bodyPr/>
          <a:lstStyle/>
          <a:p>
            <a:fld id="{89A9F5DF-CAFA-4BBF-9B0F-449F8538136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1000" b="-1000"/>
          </a:stretch>
        </a:blipFill>
        <a:effectLst/>
      </p:bgPr>
    </p:bg>
    <p:spTree>
      <p:nvGrpSpPr>
        <p:cNvPr id="1" name=""/>
        <p:cNvGrpSpPr/>
        <p:nvPr/>
      </p:nvGrpSpPr>
      <p:grpSpPr>
        <a:xfrm>
          <a:off x="0" y="0"/>
          <a:ext cx="0" cy="0"/>
          <a:chOff x="0" y="0"/>
          <a:chExt cx="0" cy="0"/>
        </a:xfrm>
      </p:grpSpPr>
      <p:sp>
        <p:nvSpPr>
          <p:cNvPr id="1048576"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6955-E882-46C1-B9D1-A2AFD9CE6C82}" type="datetime1">
              <a:rPr lang="en-US" smtClean="0"/>
              <a:pPr/>
              <a:t>11/10/2024</a:t>
            </a:fld>
            <a:endParaRPr lang="en-US"/>
          </a:p>
        </p:txBody>
      </p:sp>
      <p:sp>
        <p:nvSpPr>
          <p:cNvPr id="1048577"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Edunet Foundation. All rights reserved.</a:t>
            </a:r>
          </a:p>
        </p:txBody>
      </p:sp>
      <p:sp>
        <p:nvSpPr>
          <p:cNvPr id="1048578"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pPr/>
              <a:t>‹#›</a:t>
            </a:fld>
            <a:endParaRPr lang="en-US"/>
          </a:p>
        </p:txBody>
      </p:sp>
      <p:sp>
        <p:nvSpPr>
          <p:cNvPr id="1048579" name="Rectangle 6"/>
          <p:cNvSpPr/>
          <p:nvPr userDrawn="1"/>
        </p:nvSpPr>
        <p:spPr>
          <a:xfrm>
            <a:off x="9525" y="0"/>
            <a:ext cx="12192000" cy="1000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97152" name="Picture 8" descr="A black and grey logo  Description automatically generated"/>
          <p:cNvPicPr>
            <a:picLocks noChangeAspect="1"/>
          </p:cNvPicPr>
          <p:nvPr userDrawn="1"/>
        </p:nvPicPr>
        <p:blipFill>
          <a:blip r:embed="rId14"/>
          <a:stretch>
            <a:fillRect/>
          </a:stretch>
        </p:blipFill>
        <p:spPr>
          <a:xfrm>
            <a:off x="276225" y="281781"/>
            <a:ext cx="1990990" cy="423863"/>
          </a:xfrm>
          <a:prstGeom prst="rect">
            <a:avLst/>
          </a:prstGeom>
        </p:spPr>
      </p:pic>
      <p:pic>
        <p:nvPicPr>
          <p:cNvPr id="2097153" name="Picture 10" descr="A close up of a logo  Description automatically generated"/>
          <p:cNvPicPr>
            <a:picLocks noChangeAspect="1"/>
          </p:cNvPicPr>
          <p:nvPr userDrawn="1"/>
        </p:nvPicPr>
        <p:blipFill>
          <a:blip r:embed="rId15"/>
          <a:stretch>
            <a:fillRect/>
          </a:stretch>
        </p:blipFill>
        <p:spPr>
          <a:xfrm>
            <a:off x="10280899" y="226297"/>
            <a:ext cx="1644402" cy="534830"/>
          </a:xfrm>
          <a:prstGeom prst="rect">
            <a:avLst/>
          </a:prstGeom>
        </p:spPr>
      </p:pic>
      <p:pic>
        <p:nvPicPr>
          <p:cNvPr id="2097154" name="Picture 12" descr="A blue and black logo  Description automatically generated"/>
          <p:cNvPicPr>
            <a:picLocks noChangeAspect="1"/>
          </p:cNvPicPr>
          <p:nvPr userDrawn="1"/>
        </p:nvPicPr>
        <p:blipFill>
          <a:blip r:embed="rId16"/>
          <a:stretch>
            <a:fillRect/>
          </a:stretch>
        </p:blipFill>
        <p:spPr>
          <a:xfrm>
            <a:off x="4321983" y="281780"/>
            <a:ext cx="1135004" cy="423864"/>
          </a:xfrm>
          <a:prstGeom prst="rect">
            <a:avLst/>
          </a:prstGeom>
        </p:spPr>
      </p:pic>
      <p:pic>
        <p:nvPicPr>
          <p:cNvPr id="2097155" name="Picture 14" descr="A circular logo with people and map  Description automatically generated"/>
          <p:cNvPicPr>
            <a:picLocks noChangeAspect="1"/>
          </p:cNvPicPr>
          <p:nvPr userDrawn="1"/>
        </p:nvPicPr>
        <p:blipFill>
          <a:blip r:embed="rId17"/>
          <a:stretch>
            <a:fillRect/>
          </a:stretch>
        </p:blipFill>
        <p:spPr>
          <a:xfrm>
            <a:off x="7511755" y="136525"/>
            <a:ext cx="714375" cy="714375"/>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github.com/AU810021114005/Akash-A" TargetMode="Externa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1.xml"/><Relationship Id="rId1" Type="http://schemas.openxmlformats.org/officeDocument/2006/relationships/video" Target="file:///C:\Users\Praveen\Videos\Captures\810021114002-Agri_Raw_case.ipynb%20-%20Visual%20Studio%20Code%20%5bAdministrator%5d%202024-11-10%2018-21-49.mp4" TargetMode="Externa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5" name="Title 1"/>
          <p:cNvSpPr>
            <a:spLocks noGrp="1"/>
          </p:cNvSpPr>
          <p:nvPr>
            <p:ph type="ctrTitle"/>
          </p:nvPr>
        </p:nvSpPr>
        <p:spPr>
          <a:xfrm>
            <a:off x="1281660" y="2532185"/>
            <a:ext cx="9144000" cy="1109584"/>
          </a:xfrm>
        </p:spPr>
        <p:txBody>
          <a:bodyPr/>
          <a:lstStyle/>
          <a:p>
            <a:r>
              <a:rPr lang="en-US" sz="4800" b="1" dirty="0">
                <a:solidFill>
                  <a:schemeClr val="accent1"/>
                </a:solidFill>
                <a:latin typeface="Arial" panose="020B0604020202020204" pitchFamily="34" charset="0"/>
                <a:cs typeface="Arial" panose="020B0604020202020204" pitchFamily="34" charset="0"/>
              </a:rPr>
              <a:t>AGRICULTURAL RAW     </a:t>
            </a:r>
            <a:br>
              <a:rPr lang="en-US" sz="4800" b="1" dirty="0">
                <a:solidFill>
                  <a:schemeClr val="accent1"/>
                </a:solidFill>
                <a:latin typeface="Arial" panose="020B0604020202020204" pitchFamily="34" charset="0"/>
                <a:cs typeface="Arial" panose="020B0604020202020204" pitchFamily="34" charset="0"/>
              </a:rPr>
            </a:br>
            <a:r>
              <a:rPr lang="en-US" sz="4800" b="1" dirty="0">
                <a:solidFill>
                  <a:schemeClr val="accent1"/>
                </a:solidFill>
                <a:latin typeface="Arial" panose="020B0604020202020204" pitchFamily="34" charset="0"/>
                <a:cs typeface="Arial" panose="020B0604020202020204" pitchFamily="34" charset="0"/>
              </a:rPr>
              <a:t>MATERIAL ANALYSIS :  </a:t>
            </a:r>
            <a:endParaRPr lang="zh-CN" altLang="en-US" sz="4800" dirty="0"/>
          </a:p>
        </p:txBody>
      </p:sp>
      <p:sp>
        <p:nvSpPr>
          <p:cNvPr id="1048586"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TSP- AI ML Fundamentals (Capstone Project)</a:t>
            </a:r>
          </a:p>
        </p:txBody>
      </p:sp>
      <p:sp>
        <p:nvSpPr>
          <p:cNvPr id="1048587" name="TextBox 3"/>
          <p:cNvSpPr txBox="1"/>
          <p:nvPr/>
        </p:nvSpPr>
        <p:spPr>
          <a:xfrm>
            <a:off x="1723871" y="3641768"/>
            <a:ext cx="9039066" cy="1261884"/>
          </a:xfrm>
          <a:prstGeom prst="rect">
            <a:avLst/>
          </a:prstGeom>
          <a:noFill/>
        </p:spPr>
        <p:txBody>
          <a:bodyPr wrap="square" lIns="91440" tIns="45720" rIns="91440" bIns="45720" rtlCol="0" anchor="t">
            <a:spAutoFit/>
          </a:bodyPr>
          <a:lstStyle/>
          <a:p>
            <a:endParaRPr dirty="0"/>
          </a:p>
          <a:p>
            <a:endParaRPr lang="zh-CN" altLang="en-US" dirty="0"/>
          </a:p>
          <a:p>
            <a:r>
              <a:rPr lang="en-US" sz="2000" b="1" dirty="0">
                <a:solidFill>
                  <a:schemeClr val="accent1">
                    <a:lumMod val="75000"/>
                  </a:schemeClr>
                </a:solidFill>
                <a:latin typeface="Arial" pitchFamily="34" charset="0"/>
                <a:cs typeface="Arial" pitchFamily="34" charset="0"/>
              </a:rPr>
              <a:t>Presented By:</a:t>
            </a:r>
            <a:endParaRPr lang="zh-CN" altLang="en-US" dirty="0"/>
          </a:p>
          <a:p>
            <a:r>
              <a:rPr lang="en-US" sz="2000" b="1" dirty="0">
                <a:solidFill>
                  <a:schemeClr val="accent1">
                    <a:lumMod val="75000"/>
                  </a:schemeClr>
                </a:solidFill>
                <a:latin typeface="Arial"/>
                <a:cs typeface="Arial"/>
              </a:rPr>
              <a:t>           A.AKASH  – au810021114005</a:t>
            </a:r>
            <a:endParaRPr lang="zh-CN" altLang="en-US" dirty="0"/>
          </a:p>
        </p:txBody>
      </p:sp>
      <p:sp>
        <p:nvSpPr>
          <p:cNvPr id="1048588" name="TextBox 4"/>
          <p:cNvSpPr txBox="1"/>
          <p:nvPr/>
        </p:nvSpPr>
        <p:spPr>
          <a:xfrm>
            <a:off x="1723871" y="5186598"/>
            <a:ext cx="8259580" cy="707886"/>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Guided By:</a:t>
            </a:r>
          </a:p>
          <a:p>
            <a:r>
              <a:rPr lang="en-US" sz="2000" b="1" dirty="0">
                <a:solidFill>
                  <a:schemeClr val="accent1">
                    <a:lumMod val="75000"/>
                  </a:schemeClr>
                </a:solidFill>
                <a:latin typeface="Arial" pitchFamily="34" charset="0"/>
                <a:cs typeface="Arial" pitchFamily="34" charset="0"/>
              </a:rPr>
              <a:t>          </a:t>
            </a:r>
            <a:r>
              <a:rPr lang="en-US" sz="2000" b="1" dirty="0" err="1">
                <a:solidFill>
                  <a:schemeClr val="accent1">
                    <a:lumMod val="75000"/>
                  </a:schemeClr>
                </a:solidFill>
                <a:latin typeface="Arial" pitchFamily="34" charset="0"/>
                <a:cs typeface="Arial" pitchFamily="34" charset="0"/>
              </a:rPr>
              <a:t>Dr.V.C.SATHISH</a:t>
            </a:r>
            <a:r>
              <a:rPr lang="en-US" sz="2000" b="1" dirty="0">
                <a:solidFill>
                  <a:schemeClr val="accent1">
                    <a:lumMod val="75000"/>
                  </a:schemeClr>
                </a:solidFill>
                <a:latin typeface="Arial" pitchFamily="34" charset="0"/>
                <a:cs typeface="Arial" pitchFamily="34" charset="0"/>
              </a:rPr>
              <a:t> GANDHI,M.E,MBA,PH.D.</a:t>
            </a:r>
            <a:endParaRPr lang="zh-CN" altLang="en-US" dirty="0"/>
          </a:p>
        </p:txBody>
      </p:sp>
      <p:sp>
        <p:nvSpPr>
          <p:cNvPr id="1048589" name="Footer Placeholder 5"/>
          <p:cNvSpPr>
            <a:spLocks noGrp="1"/>
          </p:cNvSpPr>
          <p:nvPr>
            <p:ph type="ftr" sz="quarter" idx="11"/>
          </p:nvPr>
        </p:nvSpPr>
        <p:spPr>
          <a:xfrm>
            <a:off x="4248462" y="6492875"/>
            <a:ext cx="4114800" cy="365125"/>
          </a:xfrm>
        </p:spPr>
        <p:txBody>
          <a:bodyPr/>
          <a:lstStyle/>
          <a:p>
            <a:r>
              <a:rPr lang="en-US" dirty="0"/>
              <a:t>© </a:t>
            </a:r>
            <a:r>
              <a:rPr lang="en-US" dirty="0" err="1"/>
              <a:t>Edunet</a:t>
            </a:r>
            <a:r>
              <a:rPr lang="en-US" dirty="0"/>
              <a:t> Foundation. All rights reserved.</a:t>
            </a:r>
          </a:p>
        </p:txBody>
      </p:sp>
      <p:pic>
        <p:nvPicPr>
          <p:cNvPr id="5" name="Picture 4">
            <a:extLst>
              <a:ext uri="{FF2B5EF4-FFF2-40B4-BE49-F238E27FC236}">
                <a16:creationId xmlns:a16="http://schemas.microsoft.com/office/drawing/2014/main" id="{CDC73A92-5DCE-61B4-F928-AA98582B1662}"/>
              </a:ext>
            </a:extLst>
          </p:cNvPr>
          <p:cNvPicPr>
            <a:picLocks noChangeAspect="1"/>
          </p:cNvPicPr>
          <p:nvPr/>
        </p:nvPicPr>
        <p:blipFill>
          <a:blip r:embed="rId2"/>
          <a:stretch>
            <a:fillRect/>
          </a:stretch>
        </p:blipFill>
        <p:spPr>
          <a:xfrm>
            <a:off x="5752199" y="26631"/>
            <a:ext cx="4514850" cy="966410"/>
          </a:xfrm>
          <a:prstGeom prst="rect">
            <a:avLst/>
          </a:prstGeom>
        </p:spPr>
      </p:pic>
      <p:pic>
        <p:nvPicPr>
          <p:cNvPr id="7" name="Picture 6">
            <a:extLst>
              <a:ext uri="{FF2B5EF4-FFF2-40B4-BE49-F238E27FC236}">
                <a16:creationId xmlns:a16="http://schemas.microsoft.com/office/drawing/2014/main" id="{B8DB46B5-A5E7-3EE3-8B5A-3B5D160B344C}"/>
              </a:ext>
            </a:extLst>
          </p:cNvPr>
          <p:cNvPicPr>
            <a:picLocks noChangeAspect="1"/>
          </p:cNvPicPr>
          <p:nvPr/>
        </p:nvPicPr>
        <p:blipFill>
          <a:blip r:embed="rId3"/>
          <a:stretch>
            <a:fillRect/>
          </a:stretch>
        </p:blipFill>
        <p:spPr>
          <a:xfrm>
            <a:off x="6305862" y="179677"/>
            <a:ext cx="2793651" cy="66031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itle 4"/>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References</a:t>
            </a:r>
            <a:endParaRPr lang="en-US" dirty="0"/>
          </a:p>
        </p:txBody>
      </p:sp>
      <p:sp>
        <p:nvSpPr>
          <p:cNvPr id="1048620" name="Subtitle 5"/>
          <p:cNvSpPr>
            <a:spLocks noGrp="1"/>
          </p:cNvSpPr>
          <p:nvPr>
            <p:ph type="subTitle" idx="1"/>
          </p:nvPr>
        </p:nvSpPr>
        <p:spPr>
          <a:xfrm>
            <a:off x="246186" y="2110153"/>
            <a:ext cx="11860822" cy="4365598"/>
          </a:xfrm>
        </p:spPr>
        <p:txBody>
          <a:bodyPr>
            <a:normAutofit/>
          </a:bodyPr>
          <a:lstStyle/>
          <a:p>
            <a:pPr algn="l">
              <a:buFont typeface="Arial" pitchFamily="34" charset="0"/>
              <a:buChar char="•"/>
            </a:pPr>
            <a:r>
              <a:rPr lang="en-US" sz="2800" b="1" dirty="0"/>
              <a:t>Handbook of Agricultural Analysis"</a:t>
            </a:r>
            <a:r>
              <a:rPr lang="en-US" sz="2800" dirty="0"/>
              <a:t> by Leo M.L. </a:t>
            </a:r>
            <a:r>
              <a:rPr lang="en-US" sz="2800" dirty="0" err="1"/>
              <a:t>Nollet</a:t>
            </a:r>
            <a:endParaRPr lang="en-US" sz="2800" dirty="0"/>
          </a:p>
          <a:p>
            <a:pPr algn="l">
              <a:buFont typeface="Arial" pitchFamily="34" charset="0"/>
              <a:buChar char="•"/>
            </a:pPr>
            <a:r>
              <a:rPr lang="en-US" sz="2800" b="1" dirty="0"/>
              <a:t>"Postharvest Technology of Agricultural Crops"</a:t>
            </a:r>
            <a:r>
              <a:rPr lang="en-US" sz="2800" dirty="0"/>
              <a:t> by A.A. Kader </a:t>
            </a:r>
          </a:p>
          <a:p>
            <a:pPr algn="l">
              <a:buFont typeface="Arial" pitchFamily="34" charset="0"/>
              <a:buChar char="•"/>
            </a:pPr>
            <a:r>
              <a:rPr lang="en-US" sz="2800" b="1"/>
              <a:t>"</a:t>
            </a:r>
            <a:r>
              <a:rPr lang="en-US" sz="2800" b="1" dirty="0" err="1"/>
              <a:t>Agricultural</a:t>
            </a:r>
            <a:r>
              <a:rPr lang="en-US" sz="2800" b="1" dirty="0"/>
              <a:t> Biomass Based Potential Materials"</a:t>
            </a:r>
            <a:r>
              <a:rPr lang="en-US" sz="2800" dirty="0"/>
              <a:t> by Khalid </a:t>
            </a:r>
            <a:r>
              <a:rPr lang="en-US" sz="2800" dirty="0" err="1"/>
              <a:t>Rehman</a:t>
            </a:r>
            <a:r>
              <a:rPr lang="en-US" sz="2800" dirty="0"/>
              <a:t> Hakeem</a:t>
            </a:r>
            <a:endParaRPr lang="en-US" sz="2600" dirty="0">
              <a:latin typeface="Arial" panose="020B0604020202020204" pitchFamily="34" charset="0"/>
              <a:cs typeface="Arial" panose="020B0604020202020204" pitchFamily="34" charset="0"/>
            </a:endParaRPr>
          </a:p>
        </p:txBody>
      </p:sp>
      <p:sp>
        <p:nvSpPr>
          <p:cNvPr id="1048621"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3" name="Picture 2">
            <a:extLst>
              <a:ext uri="{FF2B5EF4-FFF2-40B4-BE49-F238E27FC236}">
                <a16:creationId xmlns:a16="http://schemas.microsoft.com/office/drawing/2014/main" id="{A2601A30-A3F2-D2D1-5A07-4AA991D2361F}"/>
              </a:ext>
            </a:extLst>
          </p:cNvPr>
          <p:cNvPicPr>
            <a:picLocks noChangeAspect="1"/>
          </p:cNvPicPr>
          <p:nvPr/>
        </p:nvPicPr>
        <p:blipFill>
          <a:blip r:embed="rId2"/>
          <a:stretch>
            <a:fillRect/>
          </a:stretch>
        </p:blipFill>
        <p:spPr>
          <a:xfrm>
            <a:off x="5605829" y="0"/>
            <a:ext cx="4514850" cy="963503"/>
          </a:xfrm>
          <a:prstGeom prst="rect">
            <a:avLst/>
          </a:prstGeom>
        </p:spPr>
      </p:pic>
      <p:pic>
        <p:nvPicPr>
          <p:cNvPr id="5" name="Picture 4">
            <a:extLst>
              <a:ext uri="{FF2B5EF4-FFF2-40B4-BE49-F238E27FC236}">
                <a16:creationId xmlns:a16="http://schemas.microsoft.com/office/drawing/2014/main" id="{A025C31F-5088-2818-54E7-FF4CE7777B43}"/>
              </a:ext>
            </a:extLst>
          </p:cNvPr>
          <p:cNvPicPr>
            <a:picLocks noChangeAspect="1"/>
          </p:cNvPicPr>
          <p:nvPr/>
        </p:nvPicPr>
        <p:blipFill>
          <a:blip r:embed="rId3"/>
          <a:stretch>
            <a:fillRect/>
          </a:stretch>
        </p:blipFill>
        <p:spPr>
          <a:xfrm>
            <a:off x="6711604" y="151593"/>
            <a:ext cx="2793651" cy="66031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Title 4"/>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
        <p:nvSpPr>
          <p:cNvPr id="1048627" name="Footer Placeholder 2"/>
          <p:cNvSpPr>
            <a:spLocks noGrp="1"/>
          </p:cNvSpPr>
          <p:nvPr>
            <p:ph type="ftr" sz="quarter" idx="11"/>
          </p:nvPr>
        </p:nvSpPr>
        <p:spPr>
          <a:xfrm>
            <a:off x="4038600" y="6492875"/>
            <a:ext cx="4114800" cy="365125"/>
          </a:xfrm>
        </p:spPr>
        <p:txBody>
          <a:bodyPr/>
          <a:lstStyle/>
          <a:p>
            <a:r>
              <a:rPr lang="en-US" dirty="0"/>
              <a:t>© </a:t>
            </a:r>
            <a:r>
              <a:rPr lang="en-US" dirty="0" err="1"/>
              <a:t>Edunet</a:t>
            </a:r>
            <a:r>
              <a:rPr lang="en-US" dirty="0"/>
              <a:t> Foundation. All rights reserved.</a:t>
            </a:r>
          </a:p>
        </p:txBody>
      </p:sp>
      <p:pic>
        <p:nvPicPr>
          <p:cNvPr id="3" name="Picture 2">
            <a:extLst>
              <a:ext uri="{FF2B5EF4-FFF2-40B4-BE49-F238E27FC236}">
                <a16:creationId xmlns:a16="http://schemas.microsoft.com/office/drawing/2014/main" id="{57E9B934-5543-5F55-AC73-E207409DFE80}"/>
              </a:ext>
            </a:extLst>
          </p:cNvPr>
          <p:cNvPicPr>
            <a:picLocks noChangeAspect="1"/>
          </p:cNvPicPr>
          <p:nvPr/>
        </p:nvPicPr>
        <p:blipFill>
          <a:blip r:embed="rId2"/>
          <a:stretch>
            <a:fillRect/>
          </a:stretch>
        </p:blipFill>
        <p:spPr>
          <a:xfrm>
            <a:off x="5570660" y="60721"/>
            <a:ext cx="4514850" cy="1091071"/>
          </a:xfrm>
          <a:prstGeom prst="rect">
            <a:avLst/>
          </a:prstGeom>
        </p:spPr>
      </p:pic>
      <p:pic>
        <p:nvPicPr>
          <p:cNvPr id="5" name="Picture 4">
            <a:extLst>
              <a:ext uri="{FF2B5EF4-FFF2-40B4-BE49-F238E27FC236}">
                <a16:creationId xmlns:a16="http://schemas.microsoft.com/office/drawing/2014/main" id="{7B541C16-438E-7F92-18E9-B743F0B0E0D2}"/>
              </a:ext>
            </a:extLst>
          </p:cNvPr>
          <p:cNvPicPr>
            <a:picLocks noChangeAspect="1"/>
          </p:cNvPicPr>
          <p:nvPr/>
        </p:nvPicPr>
        <p:blipFill>
          <a:blip r:embed="rId3"/>
          <a:stretch>
            <a:fillRect/>
          </a:stretch>
        </p:blipFill>
        <p:spPr>
          <a:xfrm>
            <a:off x="6756574" y="188587"/>
            <a:ext cx="2793651" cy="66031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838530" y="823512"/>
            <a:ext cx="10515600" cy="1325563"/>
          </a:xfrm>
        </p:spPr>
        <p:txBody>
          <a:bodyPr lIns="91440" tIns="45720" rIns="91440" bIns="45720" anchor="t"/>
          <a:lstStyle/>
          <a:p>
            <a:r>
              <a:rPr lang="en-US" b="1" dirty="0">
                <a:solidFill>
                  <a:srgbClr val="002060"/>
                </a:solidFill>
                <a:latin typeface="Arial"/>
                <a:cs typeface="Arial"/>
              </a:rPr>
              <a:t>OUTLINE</a:t>
            </a:r>
          </a:p>
        </p:txBody>
      </p:sp>
      <p:sp>
        <p:nvSpPr>
          <p:cNvPr id="1048596"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endParaRPr lang="en-US" dirty="0">
              <a:latin typeface="Arial"/>
              <a:cs typeface="Arial"/>
            </a:endParaRPr>
          </a:p>
          <a:p>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mn-lt"/>
              </a:rPr>
              <a:t>Algorithm &amp; Deployment  </a:t>
            </a:r>
          </a:p>
          <a:p>
            <a:r>
              <a:rPr lang="en-US" sz="2000" b="1" dirty="0">
                <a:latin typeface="Arial"/>
                <a:ea typeface="+mn-lt"/>
                <a:cs typeface="+mn-lt"/>
              </a:rPr>
              <a:t>GitHub Link</a:t>
            </a:r>
          </a:p>
          <a:p>
            <a:r>
              <a:rPr lang="en-US" sz="2000" b="1" dirty="0">
                <a:latin typeface="Arial"/>
                <a:ea typeface="+mn-lt"/>
                <a:cs typeface="+mn-lt"/>
              </a:rPr>
              <a:t>Project Demo(photos / videos)</a:t>
            </a:r>
            <a:endParaRPr lang="en-US" dirty="0">
              <a:latin typeface="Arial"/>
              <a:cs typeface="Calibri"/>
            </a:endParaRP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p>
        </p:txBody>
      </p:sp>
      <p:sp>
        <p:nvSpPr>
          <p:cNvPr id="1048597" name="Footer Placeholder 3"/>
          <p:cNvSpPr>
            <a:spLocks noGrp="1"/>
          </p:cNvSpPr>
          <p:nvPr>
            <p:ph type="ftr" sz="quarter" idx="11"/>
          </p:nvPr>
        </p:nvSpPr>
        <p:spPr>
          <a:xfrm>
            <a:off x="4083571" y="6492875"/>
            <a:ext cx="4114800" cy="365125"/>
          </a:xfrm>
        </p:spPr>
        <p:txBody>
          <a:bodyPr/>
          <a:lstStyle/>
          <a:p>
            <a:r>
              <a:rPr lang="en-US" dirty="0"/>
              <a:t>© </a:t>
            </a:r>
            <a:r>
              <a:rPr lang="en-US" dirty="0" err="1"/>
              <a:t>Edunet</a:t>
            </a:r>
            <a:r>
              <a:rPr lang="en-US" dirty="0"/>
              <a:t> Foundation. All rights reserved.</a:t>
            </a:r>
          </a:p>
        </p:txBody>
      </p:sp>
      <p:pic>
        <p:nvPicPr>
          <p:cNvPr id="3" name="Picture 2">
            <a:extLst>
              <a:ext uri="{FF2B5EF4-FFF2-40B4-BE49-F238E27FC236}">
                <a16:creationId xmlns:a16="http://schemas.microsoft.com/office/drawing/2014/main" id="{20213208-7227-9AD2-73E3-3DF9988A4CE8}"/>
              </a:ext>
            </a:extLst>
          </p:cNvPr>
          <p:cNvPicPr>
            <a:picLocks noChangeAspect="1"/>
          </p:cNvPicPr>
          <p:nvPr/>
        </p:nvPicPr>
        <p:blipFill>
          <a:blip r:embed="rId2"/>
          <a:stretch>
            <a:fillRect/>
          </a:stretch>
        </p:blipFill>
        <p:spPr>
          <a:xfrm>
            <a:off x="5588244" y="0"/>
            <a:ext cx="4514850" cy="1325563"/>
          </a:xfrm>
          <a:prstGeom prst="rect">
            <a:avLst/>
          </a:prstGeom>
        </p:spPr>
      </p:pic>
      <p:pic>
        <p:nvPicPr>
          <p:cNvPr id="5" name="Picture 4">
            <a:extLst>
              <a:ext uri="{FF2B5EF4-FFF2-40B4-BE49-F238E27FC236}">
                <a16:creationId xmlns:a16="http://schemas.microsoft.com/office/drawing/2014/main" id="{6770761E-1214-C7F3-EDA0-E1C80A5A31FB}"/>
              </a:ext>
            </a:extLst>
          </p:cNvPr>
          <p:cNvPicPr>
            <a:picLocks noChangeAspect="1"/>
          </p:cNvPicPr>
          <p:nvPr/>
        </p:nvPicPr>
        <p:blipFill>
          <a:blip r:embed="rId3"/>
          <a:stretch>
            <a:fillRect/>
          </a:stretch>
        </p:blipFill>
        <p:spPr>
          <a:xfrm>
            <a:off x="6247990" y="163195"/>
            <a:ext cx="2793651" cy="66031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itle 4"/>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1048599" name="Subtitle 5"/>
          <p:cNvSpPr>
            <a:spLocks noGrp="1"/>
          </p:cNvSpPr>
          <p:nvPr>
            <p:ph type="subTitle" idx="1"/>
          </p:nvPr>
        </p:nvSpPr>
        <p:spPr>
          <a:xfrm>
            <a:off x="614597" y="2110153"/>
            <a:ext cx="11152682" cy="4365598"/>
          </a:xfrm>
        </p:spPr>
        <p:txBody>
          <a:bodyPr>
            <a:normAutofit/>
          </a:bodyPr>
          <a:lstStyle/>
          <a:p>
            <a:pPr algn="just"/>
            <a:r>
              <a:rPr lang="en-US" sz="2800" dirty="0"/>
              <a:t>The agriculture sector faces several challenges in optimizing the usage of raw materials such as water, fertilizers, and pesticides. Inefficient use of these resources often leads to waste, negatively impacting crop yields and profitability. Traditional farming practices lack the support of real-time data, making it difficult for farmers to monitor soil health, predict crop conditions, and address unforeseen environmental factors. This project aims to identify the key issues related to agricultural raw materials and their impact on productivity without delving into possible solutions at this stage.</a:t>
            </a:r>
          </a:p>
          <a:p>
            <a:pPr algn="just"/>
            <a:r>
              <a:rPr lang="en-US" sz="2600" dirty="0">
                <a:latin typeface="Arial" panose="020B0604020202020204" pitchFamily="34" charset="0"/>
                <a:cs typeface="Arial" panose="020B0604020202020204" pitchFamily="34" charset="0"/>
              </a:rPr>
              <a:t> </a:t>
            </a:r>
          </a:p>
          <a:p>
            <a:pPr marL="0" indent="0" algn="l">
              <a:buNone/>
            </a:pPr>
            <a:endParaRPr lang="en-US" sz="2600" dirty="0">
              <a:latin typeface="Arial" panose="020B0604020202020204" pitchFamily="34" charset="0"/>
              <a:cs typeface="Arial" panose="020B0604020202020204" pitchFamily="34" charset="0"/>
            </a:endParaRPr>
          </a:p>
        </p:txBody>
      </p:sp>
      <p:sp>
        <p:nvSpPr>
          <p:cNvPr id="1048600"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3" name="Picture 2">
            <a:extLst>
              <a:ext uri="{FF2B5EF4-FFF2-40B4-BE49-F238E27FC236}">
                <a16:creationId xmlns:a16="http://schemas.microsoft.com/office/drawing/2014/main" id="{11F5FA2A-5DD5-A619-7F5B-30A4A9EA7F89}"/>
              </a:ext>
            </a:extLst>
          </p:cNvPr>
          <p:cNvPicPr>
            <a:picLocks noChangeAspect="1"/>
          </p:cNvPicPr>
          <p:nvPr/>
        </p:nvPicPr>
        <p:blipFill>
          <a:blip r:embed="rId2"/>
          <a:stretch>
            <a:fillRect/>
          </a:stretch>
        </p:blipFill>
        <p:spPr>
          <a:xfrm>
            <a:off x="5711336" y="0"/>
            <a:ext cx="4514850" cy="963503"/>
          </a:xfrm>
          <a:prstGeom prst="rect">
            <a:avLst/>
          </a:prstGeom>
        </p:spPr>
      </p:pic>
      <p:pic>
        <p:nvPicPr>
          <p:cNvPr id="5" name="Picture 4">
            <a:extLst>
              <a:ext uri="{FF2B5EF4-FFF2-40B4-BE49-F238E27FC236}">
                <a16:creationId xmlns:a16="http://schemas.microsoft.com/office/drawing/2014/main" id="{5675CA87-2B0B-C1CE-2CC3-C790F4FCB35B}"/>
              </a:ext>
            </a:extLst>
          </p:cNvPr>
          <p:cNvPicPr>
            <a:picLocks noChangeAspect="1"/>
          </p:cNvPicPr>
          <p:nvPr/>
        </p:nvPicPr>
        <p:blipFill>
          <a:blip r:embed="rId3"/>
          <a:stretch>
            <a:fillRect/>
          </a:stretch>
        </p:blipFill>
        <p:spPr>
          <a:xfrm>
            <a:off x="6413674" y="141378"/>
            <a:ext cx="2793651" cy="66031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4"/>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1048602" name="Subtitle 5"/>
          <p:cNvSpPr>
            <a:spLocks noGrp="1"/>
          </p:cNvSpPr>
          <p:nvPr>
            <p:ph type="subTitle" idx="1"/>
          </p:nvPr>
        </p:nvSpPr>
        <p:spPr>
          <a:xfrm>
            <a:off x="614597" y="2110153"/>
            <a:ext cx="11152682" cy="4365598"/>
          </a:xfrm>
        </p:spPr>
        <p:txBody>
          <a:bodyPr>
            <a:normAutofit/>
          </a:bodyPr>
          <a:lstStyle/>
          <a:p>
            <a:pPr algn="l"/>
            <a:r>
              <a:rPr lang="en-US" sz="2800" dirty="0"/>
              <a:t>To address the issues identified, we propose a data-driven system that leverages </a:t>
            </a:r>
            <a:r>
              <a:rPr lang="en-US" sz="2800" dirty="0" err="1"/>
              <a:t>IoT</a:t>
            </a:r>
            <a:r>
              <a:rPr lang="en-US" sz="2800" dirty="0"/>
              <a:t> devices, sensors, and machine learning algorithms to analyze agricultural raw materials efficiently. By collecting real-time data on soil health, moisture levels, and temperature, this system can provide actionable insights for optimizing the use of resources. Additionally, a mobile application will be developed to help farmers monitor their fields and receive timely alerts, ultimately improving crop yields and reducing wastage. The solution focuses on enhancing decision-making by integrating modern technology into traditional farming methods.</a:t>
            </a:r>
          </a:p>
          <a:p>
            <a:pPr algn="l"/>
            <a:endParaRPr lang="en-US" sz="2600" dirty="0">
              <a:latin typeface="Arial" panose="020B0604020202020204" pitchFamily="34" charset="0"/>
              <a:cs typeface="Arial" panose="020B0604020202020204" pitchFamily="34" charset="0"/>
            </a:endParaRPr>
          </a:p>
        </p:txBody>
      </p:sp>
      <p:sp>
        <p:nvSpPr>
          <p:cNvPr id="1048603"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3" name="Picture 2">
            <a:extLst>
              <a:ext uri="{FF2B5EF4-FFF2-40B4-BE49-F238E27FC236}">
                <a16:creationId xmlns:a16="http://schemas.microsoft.com/office/drawing/2014/main" id="{F4669A7A-F7EF-63E0-84A7-1FD015FFD73B}"/>
              </a:ext>
            </a:extLst>
          </p:cNvPr>
          <p:cNvPicPr>
            <a:picLocks noChangeAspect="1"/>
          </p:cNvPicPr>
          <p:nvPr/>
        </p:nvPicPr>
        <p:blipFill>
          <a:blip r:embed="rId2"/>
          <a:stretch>
            <a:fillRect/>
          </a:stretch>
        </p:blipFill>
        <p:spPr>
          <a:xfrm>
            <a:off x="5596027" y="0"/>
            <a:ext cx="4514850" cy="963503"/>
          </a:xfrm>
          <a:prstGeom prst="rect">
            <a:avLst/>
          </a:prstGeom>
        </p:spPr>
      </p:pic>
      <p:pic>
        <p:nvPicPr>
          <p:cNvPr id="5" name="Picture 4">
            <a:extLst>
              <a:ext uri="{FF2B5EF4-FFF2-40B4-BE49-F238E27FC236}">
                <a16:creationId xmlns:a16="http://schemas.microsoft.com/office/drawing/2014/main" id="{78774947-B057-DF69-9744-7F3881CC45F2}"/>
              </a:ext>
            </a:extLst>
          </p:cNvPr>
          <p:cNvPicPr>
            <a:picLocks noChangeAspect="1"/>
          </p:cNvPicPr>
          <p:nvPr/>
        </p:nvPicPr>
        <p:blipFill>
          <a:blip r:embed="rId3"/>
          <a:stretch>
            <a:fillRect/>
          </a:stretch>
        </p:blipFill>
        <p:spPr>
          <a:xfrm>
            <a:off x="6456627" y="134836"/>
            <a:ext cx="2793651" cy="66031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4"/>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1048605" name="Subtitle 5"/>
          <p:cNvSpPr>
            <a:spLocks noGrp="1"/>
          </p:cNvSpPr>
          <p:nvPr>
            <p:ph type="subTitle" idx="1"/>
          </p:nvPr>
        </p:nvSpPr>
        <p:spPr>
          <a:xfrm>
            <a:off x="614597" y="2110153"/>
            <a:ext cx="11152682" cy="4365598"/>
          </a:xfrm>
        </p:spPr>
        <p:txBody>
          <a:bodyPr>
            <a:normAutofit/>
          </a:bodyPr>
          <a:lstStyle/>
          <a:p>
            <a:endParaRPr lang="en-US" sz="2000" dirty="0"/>
          </a:p>
          <a:p>
            <a:pPr algn="l"/>
            <a:r>
              <a:rPr lang="en-US" sz="2800" dirty="0"/>
              <a:t>The system will utilize sensors to collect data related to soil moisture, pH levels, and temperature, which will then be processed using machine learning models to generate predictive insights. Algorithms like Decision Trees and Random Forest will analyze the data to recommend optimal farming practices. This solution will be deployed using cloud infrastructure to store and process data, with a mobile app interface for farmers to easily access information. A continuous integration and deployment pipeline will ensure the system remains updated and efficient in real-time.</a:t>
            </a:r>
          </a:p>
          <a:p>
            <a:pPr algn="l"/>
            <a:endParaRPr lang="en-US" sz="2600" dirty="0">
              <a:latin typeface="Arial" panose="020B0604020202020204" pitchFamily="34" charset="0"/>
              <a:cs typeface="Arial" panose="020B0604020202020204" pitchFamily="34" charset="0"/>
            </a:endParaRPr>
          </a:p>
        </p:txBody>
      </p:sp>
      <p:sp>
        <p:nvSpPr>
          <p:cNvPr id="1048606"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3" name="Picture 2">
            <a:extLst>
              <a:ext uri="{FF2B5EF4-FFF2-40B4-BE49-F238E27FC236}">
                <a16:creationId xmlns:a16="http://schemas.microsoft.com/office/drawing/2014/main" id="{61C112B2-C026-60B0-DE9F-6B99A233361B}"/>
              </a:ext>
            </a:extLst>
          </p:cNvPr>
          <p:cNvPicPr>
            <a:picLocks noChangeAspect="1"/>
          </p:cNvPicPr>
          <p:nvPr/>
        </p:nvPicPr>
        <p:blipFill>
          <a:blip r:embed="rId2"/>
          <a:stretch>
            <a:fillRect/>
          </a:stretch>
        </p:blipFill>
        <p:spPr>
          <a:xfrm>
            <a:off x="5781675" y="0"/>
            <a:ext cx="4514850" cy="963503"/>
          </a:xfrm>
          <a:prstGeom prst="rect">
            <a:avLst/>
          </a:prstGeom>
        </p:spPr>
      </p:pic>
      <p:pic>
        <p:nvPicPr>
          <p:cNvPr id="5" name="Picture 4">
            <a:extLst>
              <a:ext uri="{FF2B5EF4-FFF2-40B4-BE49-F238E27FC236}">
                <a16:creationId xmlns:a16="http://schemas.microsoft.com/office/drawing/2014/main" id="{969C29D2-F64B-CEA7-DBB0-3F09729F1D5F}"/>
              </a:ext>
            </a:extLst>
          </p:cNvPr>
          <p:cNvPicPr>
            <a:picLocks noChangeAspect="1"/>
          </p:cNvPicPr>
          <p:nvPr/>
        </p:nvPicPr>
        <p:blipFill>
          <a:blip r:embed="rId3"/>
          <a:stretch>
            <a:fillRect/>
          </a:stretch>
        </p:blipFill>
        <p:spPr>
          <a:xfrm>
            <a:off x="6642274" y="151593"/>
            <a:ext cx="2793651" cy="66031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4"/>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GitHub Link</a:t>
            </a:r>
            <a:endParaRPr lang="en-US" dirty="0"/>
          </a:p>
        </p:txBody>
      </p:sp>
      <p:sp>
        <p:nvSpPr>
          <p:cNvPr id="1048608" name="Subtitle 5"/>
          <p:cNvSpPr>
            <a:spLocks noGrp="1"/>
          </p:cNvSpPr>
          <p:nvPr>
            <p:ph type="subTitle" idx="1"/>
          </p:nvPr>
        </p:nvSpPr>
        <p:spPr>
          <a:xfrm>
            <a:off x="614597" y="2110153"/>
            <a:ext cx="11152682" cy="4365598"/>
          </a:xfrm>
        </p:spPr>
        <p:txBody>
          <a:bodyPr>
            <a:normAutofit/>
          </a:bodyPr>
          <a:lstStyle/>
          <a:p>
            <a:endParaRPr lang="en-IN" sz="3200" dirty="0">
              <a:latin typeface="Arial" panose="020B0604020202020204" pitchFamily="34" charset="0"/>
              <a:cs typeface="Arial" panose="020B0604020202020204" pitchFamily="34" charset="0"/>
            </a:endParaRPr>
          </a:p>
          <a:p>
            <a:r>
              <a:rPr lang="en-US" sz="3200" b="1">
                <a:latin typeface="Arial" panose="020B0604020202020204" pitchFamily="34" charset="0"/>
                <a:cs typeface="Arial" panose="020B0604020202020204" pitchFamily="34" charset="0"/>
                <a:hlinkClick r:id="rId2"/>
              </a:rPr>
              <a:t>https://github.com/AU810021114005/Akash-A</a:t>
            </a:r>
            <a:r>
              <a:rPr lang="en-US" sz="3200" b="1">
                <a:latin typeface="Arial" panose="020B0604020202020204" pitchFamily="34" charset="0"/>
                <a:cs typeface="Arial" panose="020B0604020202020204" pitchFamily="34" charset="0"/>
              </a:rPr>
              <a:t> </a:t>
            </a:r>
            <a:endParaRPr lang="en-US" sz="3200" b="1" dirty="0">
              <a:latin typeface="Arial" panose="020B0604020202020204" pitchFamily="34" charset="0"/>
              <a:cs typeface="Arial" panose="020B0604020202020204" pitchFamily="34" charset="0"/>
            </a:endParaRPr>
          </a:p>
        </p:txBody>
      </p:sp>
      <p:sp>
        <p:nvSpPr>
          <p:cNvPr id="1048609"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3" name="Picture 2">
            <a:extLst>
              <a:ext uri="{FF2B5EF4-FFF2-40B4-BE49-F238E27FC236}">
                <a16:creationId xmlns:a16="http://schemas.microsoft.com/office/drawing/2014/main" id="{5A7EDD0E-A4A6-41F2-BC3A-94B27D950D06}"/>
              </a:ext>
            </a:extLst>
          </p:cNvPr>
          <p:cNvPicPr>
            <a:picLocks noChangeAspect="1"/>
          </p:cNvPicPr>
          <p:nvPr/>
        </p:nvPicPr>
        <p:blipFill>
          <a:blip r:embed="rId3"/>
          <a:stretch>
            <a:fillRect/>
          </a:stretch>
        </p:blipFill>
        <p:spPr>
          <a:xfrm>
            <a:off x="5623414" y="0"/>
            <a:ext cx="4514850" cy="963503"/>
          </a:xfrm>
          <a:prstGeom prst="rect">
            <a:avLst/>
          </a:prstGeom>
        </p:spPr>
      </p:pic>
      <p:pic>
        <p:nvPicPr>
          <p:cNvPr id="5" name="Picture 4">
            <a:extLst>
              <a:ext uri="{FF2B5EF4-FFF2-40B4-BE49-F238E27FC236}">
                <a16:creationId xmlns:a16="http://schemas.microsoft.com/office/drawing/2014/main" id="{C796CBB9-39C4-3687-11B4-8EEBAD01115B}"/>
              </a:ext>
            </a:extLst>
          </p:cNvPr>
          <p:cNvPicPr>
            <a:picLocks noChangeAspect="1"/>
          </p:cNvPicPr>
          <p:nvPr/>
        </p:nvPicPr>
        <p:blipFill>
          <a:blip r:embed="rId4"/>
          <a:stretch>
            <a:fillRect/>
          </a:stretch>
        </p:blipFill>
        <p:spPr>
          <a:xfrm>
            <a:off x="6711604" y="151593"/>
            <a:ext cx="2793651" cy="66031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4"/>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Project Demo(Recorded Video)</a:t>
            </a:r>
            <a:endParaRPr lang="en-US" dirty="0">
              <a:solidFill>
                <a:schemeClr val="accent1"/>
              </a:solidFill>
            </a:endParaRPr>
          </a:p>
        </p:txBody>
      </p:sp>
      <p:sp>
        <p:nvSpPr>
          <p:cNvPr id="1048611" name="Subtitle 5"/>
          <p:cNvSpPr>
            <a:spLocks noGrp="1"/>
          </p:cNvSpPr>
          <p:nvPr>
            <p:ph type="subTitle" idx="1"/>
          </p:nvPr>
        </p:nvSpPr>
        <p:spPr>
          <a:xfrm>
            <a:off x="614597" y="2110153"/>
            <a:ext cx="11152682" cy="4365598"/>
          </a:xfrm>
        </p:spPr>
        <p:txBody>
          <a:bodyPr>
            <a:normAutofit/>
          </a:bodyPr>
          <a:lstStyle/>
          <a:p>
            <a:pPr algn="l">
              <a:buFont typeface="Arial" pitchFamily="34" charset="0"/>
              <a:buChar char="•"/>
            </a:pPr>
            <a:endParaRPr lang="en-US" sz="2600" dirty="0">
              <a:latin typeface="Arial" panose="020B0604020202020204" pitchFamily="34" charset="0"/>
              <a:cs typeface="Arial" panose="020B0604020202020204" pitchFamily="34" charset="0"/>
            </a:endParaRPr>
          </a:p>
        </p:txBody>
      </p:sp>
      <p:sp>
        <p:nvSpPr>
          <p:cNvPr id="1048612"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3" name="Picture 2">
            <a:extLst>
              <a:ext uri="{FF2B5EF4-FFF2-40B4-BE49-F238E27FC236}">
                <a16:creationId xmlns:a16="http://schemas.microsoft.com/office/drawing/2014/main" id="{2CB75916-4EAF-0DF5-D2E6-CD8B7DA6C126}"/>
              </a:ext>
            </a:extLst>
          </p:cNvPr>
          <p:cNvPicPr>
            <a:picLocks noChangeAspect="1"/>
          </p:cNvPicPr>
          <p:nvPr/>
        </p:nvPicPr>
        <p:blipFill>
          <a:blip r:embed="rId3"/>
          <a:stretch>
            <a:fillRect/>
          </a:stretch>
        </p:blipFill>
        <p:spPr>
          <a:xfrm>
            <a:off x="5640998" y="0"/>
            <a:ext cx="4514850" cy="963503"/>
          </a:xfrm>
          <a:prstGeom prst="rect">
            <a:avLst/>
          </a:prstGeom>
        </p:spPr>
      </p:pic>
      <p:pic>
        <p:nvPicPr>
          <p:cNvPr id="5" name="Picture 4">
            <a:extLst>
              <a:ext uri="{FF2B5EF4-FFF2-40B4-BE49-F238E27FC236}">
                <a16:creationId xmlns:a16="http://schemas.microsoft.com/office/drawing/2014/main" id="{F0D4DDDB-FBD3-E4E3-D587-3D8F9A528623}"/>
              </a:ext>
            </a:extLst>
          </p:cNvPr>
          <p:cNvPicPr>
            <a:picLocks noChangeAspect="1"/>
          </p:cNvPicPr>
          <p:nvPr/>
        </p:nvPicPr>
        <p:blipFill>
          <a:blip r:embed="rId4"/>
          <a:stretch>
            <a:fillRect/>
          </a:stretch>
        </p:blipFill>
        <p:spPr>
          <a:xfrm>
            <a:off x="6501597" y="151593"/>
            <a:ext cx="2793651" cy="660317"/>
          </a:xfrm>
          <a:prstGeom prst="rect">
            <a:avLst/>
          </a:prstGeom>
        </p:spPr>
      </p:pic>
      <p:pic>
        <p:nvPicPr>
          <p:cNvPr id="8" name="810021114002-Agri_Raw_case.ipynb - Visual Studio Code [Administrator] 2024-11-10 18-21-49.mp4">
            <a:hlinkClick r:id="" action="ppaction://media"/>
          </p:cNvPr>
          <p:cNvPicPr>
            <a:picLocks noRot="1" noChangeAspect="1"/>
          </p:cNvPicPr>
          <p:nvPr>
            <a:videoFile r:link="rId1"/>
          </p:nvPr>
        </p:nvPicPr>
        <p:blipFill>
          <a:blip r:embed="rId5"/>
          <a:stretch>
            <a:fillRect/>
          </a:stretch>
        </p:blipFill>
        <p:spPr>
          <a:xfrm>
            <a:off x="661182" y="2194559"/>
            <a:ext cx="11142075" cy="42343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8"/>
                </p:tgtEl>
              </p:cMediaNode>
            </p:video>
            <p:seq concurrent="1" nextAc="seek">
              <p:cTn id="8" restart="whenNotActive" fill="hold" evtFilter="cancelBubble" nodeType="interactiveSeq">
                <p:stCondLst>
                  <p:cond evt="onClick" delay="0">
                    <p:tgtEl>
                      <p:spTgt spid="8"/>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8"/>
                                        </p:tgtEl>
                                      </p:cBhvr>
                                    </p:cmd>
                                  </p:childTnLst>
                                </p:cTn>
                              </p:par>
                            </p:childTnLst>
                          </p:cTn>
                        </p:par>
                      </p:childTnLst>
                    </p:cTn>
                  </p:par>
                </p:childTnLst>
              </p:cTn>
              <p:nextCondLst>
                <p:cond evt="onClick" delay="0">
                  <p:tgtEl>
                    <p:spTgt spid="8"/>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4"/>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Conclusion</a:t>
            </a:r>
            <a:endParaRPr lang="en-US" dirty="0"/>
          </a:p>
        </p:txBody>
      </p:sp>
      <p:sp>
        <p:nvSpPr>
          <p:cNvPr id="1048614" name="Subtitle 5"/>
          <p:cNvSpPr>
            <a:spLocks noGrp="1"/>
          </p:cNvSpPr>
          <p:nvPr>
            <p:ph type="subTitle" idx="1"/>
          </p:nvPr>
        </p:nvSpPr>
        <p:spPr>
          <a:xfrm>
            <a:off x="614597" y="2110153"/>
            <a:ext cx="11152682" cy="4365598"/>
          </a:xfrm>
        </p:spPr>
        <p:txBody>
          <a:bodyPr>
            <a:normAutofit/>
          </a:bodyPr>
          <a:lstStyle/>
          <a:p>
            <a:pPr algn="l"/>
            <a:r>
              <a:rPr lang="en-US" sz="2800" dirty="0"/>
              <a:t>In conclusion, this project demonstrates that leveraging modern technology like </a:t>
            </a:r>
            <a:r>
              <a:rPr lang="en-US" sz="2800" dirty="0" err="1"/>
              <a:t>IoT</a:t>
            </a:r>
            <a:r>
              <a:rPr lang="en-US" sz="2800" dirty="0"/>
              <a:t> and machine learning in agriculture can significantly enhance efficiency and sustainability. By enabling farmers to monitor resources accurately, the system reduces wastage and improves crop yields. The proposed solution aims to address existing agricultural challenges by offering scalable, technology-driven methods to optimize farming practices, thereby contributing to food security and sustainable development.</a:t>
            </a:r>
            <a:endParaRPr lang="en-US" sz="2600" dirty="0">
              <a:latin typeface="Arial" panose="020B0604020202020204" pitchFamily="34" charset="0"/>
              <a:cs typeface="Arial" panose="020B0604020202020204" pitchFamily="34" charset="0"/>
            </a:endParaRPr>
          </a:p>
        </p:txBody>
      </p:sp>
      <p:sp>
        <p:nvSpPr>
          <p:cNvPr id="1048615"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3" name="Picture 2">
            <a:extLst>
              <a:ext uri="{FF2B5EF4-FFF2-40B4-BE49-F238E27FC236}">
                <a16:creationId xmlns:a16="http://schemas.microsoft.com/office/drawing/2014/main" id="{6BD30CA0-ED00-217E-974A-547F251E8DC5}"/>
              </a:ext>
            </a:extLst>
          </p:cNvPr>
          <p:cNvPicPr>
            <a:picLocks noChangeAspect="1"/>
          </p:cNvPicPr>
          <p:nvPr/>
        </p:nvPicPr>
        <p:blipFill>
          <a:blip r:embed="rId2"/>
          <a:stretch>
            <a:fillRect/>
          </a:stretch>
        </p:blipFill>
        <p:spPr>
          <a:xfrm>
            <a:off x="5711337" y="86457"/>
            <a:ext cx="4514850" cy="951035"/>
          </a:xfrm>
          <a:prstGeom prst="rect">
            <a:avLst/>
          </a:prstGeom>
        </p:spPr>
      </p:pic>
      <p:pic>
        <p:nvPicPr>
          <p:cNvPr id="5" name="Picture 4">
            <a:extLst>
              <a:ext uri="{FF2B5EF4-FFF2-40B4-BE49-F238E27FC236}">
                <a16:creationId xmlns:a16="http://schemas.microsoft.com/office/drawing/2014/main" id="{509D1AC5-4A2D-D2A3-DD17-93FAEAA2841E}"/>
              </a:ext>
            </a:extLst>
          </p:cNvPr>
          <p:cNvPicPr>
            <a:picLocks noChangeAspect="1"/>
          </p:cNvPicPr>
          <p:nvPr/>
        </p:nvPicPr>
        <p:blipFill>
          <a:blip r:embed="rId3"/>
          <a:stretch>
            <a:fillRect/>
          </a:stretch>
        </p:blipFill>
        <p:spPr>
          <a:xfrm>
            <a:off x="6711604" y="141378"/>
            <a:ext cx="2793651" cy="66031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4"/>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Future Scope</a:t>
            </a:r>
            <a:endParaRPr lang="en-US" dirty="0"/>
          </a:p>
        </p:txBody>
      </p:sp>
      <p:sp>
        <p:nvSpPr>
          <p:cNvPr id="1048617" name="Subtitle 5"/>
          <p:cNvSpPr>
            <a:spLocks noGrp="1"/>
          </p:cNvSpPr>
          <p:nvPr>
            <p:ph type="subTitle" idx="1"/>
          </p:nvPr>
        </p:nvSpPr>
        <p:spPr>
          <a:xfrm>
            <a:off x="614597" y="2110153"/>
            <a:ext cx="11152682" cy="4365598"/>
          </a:xfrm>
        </p:spPr>
        <p:txBody>
          <a:bodyPr>
            <a:normAutofit/>
          </a:bodyPr>
          <a:lstStyle/>
          <a:p>
            <a:pPr algn="just"/>
            <a:endParaRPr lang="en-US" sz="2600" dirty="0">
              <a:latin typeface="Arial" panose="020B0604020202020204" pitchFamily="34" charset="0"/>
              <a:cs typeface="Arial" panose="020B0604020202020204" pitchFamily="34" charset="0"/>
            </a:endParaRPr>
          </a:p>
          <a:p>
            <a:pPr algn="l"/>
            <a:r>
              <a:rPr lang="en-US" sz="2800" dirty="0"/>
              <a:t>The future scope of this project includes expanding the system to analyze different crop types and conditions. We plan to integrate drone technology for aerial data collection and analysis to further enhance the precision of monitoring. Additionally, implementing </a:t>
            </a:r>
            <a:r>
              <a:rPr lang="en-US" sz="2800" dirty="0" err="1"/>
              <a:t>blockchain</a:t>
            </a:r>
            <a:r>
              <a:rPr lang="en-US" sz="2800" dirty="0"/>
              <a:t> technology can ensure transparency and traceability in agricultural practices. There is also potential to scale the system for global use with localized features to support different languages and farming practices.</a:t>
            </a:r>
          </a:p>
          <a:p>
            <a:pPr algn="l"/>
            <a:endParaRPr lang="en-US" sz="2600" dirty="0">
              <a:latin typeface="Arial" panose="020B0604020202020204" pitchFamily="34" charset="0"/>
              <a:cs typeface="Arial" panose="020B0604020202020204" pitchFamily="34" charset="0"/>
            </a:endParaRPr>
          </a:p>
        </p:txBody>
      </p:sp>
      <p:sp>
        <p:nvSpPr>
          <p:cNvPr id="1048618"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3" name="Picture 2">
            <a:extLst>
              <a:ext uri="{FF2B5EF4-FFF2-40B4-BE49-F238E27FC236}">
                <a16:creationId xmlns:a16="http://schemas.microsoft.com/office/drawing/2014/main" id="{13B29A91-FD8F-9F05-47CD-C51D1C81E72A}"/>
              </a:ext>
            </a:extLst>
          </p:cNvPr>
          <p:cNvPicPr>
            <a:picLocks noChangeAspect="1"/>
          </p:cNvPicPr>
          <p:nvPr/>
        </p:nvPicPr>
        <p:blipFill>
          <a:blip r:embed="rId2"/>
          <a:stretch>
            <a:fillRect/>
          </a:stretch>
        </p:blipFill>
        <p:spPr>
          <a:xfrm>
            <a:off x="5649790" y="0"/>
            <a:ext cx="4514850" cy="963503"/>
          </a:xfrm>
          <a:prstGeom prst="rect">
            <a:avLst/>
          </a:prstGeom>
        </p:spPr>
      </p:pic>
      <p:pic>
        <p:nvPicPr>
          <p:cNvPr id="5" name="Picture 4">
            <a:extLst>
              <a:ext uri="{FF2B5EF4-FFF2-40B4-BE49-F238E27FC236}">
                <a16:creationId xmlns:a16="http://schemas.microsoft.com/office/drawing/2014/main" id="{41DF8738-4759-C2E8-DC13-B2235047B372}"/>
              </a:ext>
            </a:extLst>
          </p:cNvPr>
          <p:cNvPicPr>
            <a:picLocks noChangeAspect="1"/>
          </p:cNvPicPr>
          <p:nvPr/>
        </p:nvPicPr>
        <p:blipFill>
          <a:blip r:embed="rId3"/>
          <a:stretch>
            <a:fillRect/>
          </a:stretch>
        </p:blipFill>
        <p:spPr>
          <a:xfrm>
            <a:off x="6510389" y="151593"/>
            <a:ext cx="2793651" cy="66031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343</TotalTime>
  <Words>661</Words>
  <Application>Microsoft Office PowerPoint</Application>
  <PresentationFormat>Widescreen</PresentationFormat>
  <Paragraphs>51</Paragraphs>
  <Slides>11</Slides>
  <Notes>0</Notes>
  <HiddenSlides>0</HiddenSlides>
  <MMClips>1</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AGRICULTURAL RAW      MATERIAL ANALYSIS :  </vt:lpstr>
      <vt:lpstr>OUTLINE</vt:lpstr>
      <vt:lpstr>Problem Statement</vt:lpstr>
      <vt:lpstr>Proposed Solution</vt:lpstr>
      <vt:lpstr>Algorithm &amp; Deployment</vt:lpstr>
      <vt:lpstr>GitHub Link</vt:lpstr>
      <vt:lpstr>Project Demo(Recorded Video)</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PERSONALIZED TREATMENT  RECOMMENDATIONS:</dc:title>
  <dc:creator>RMX2027</dc:creator>
  <cp:lastModifiedBy>arini a</cp:lastModifiedBy>
  <cp:revision>18</cp:revision>
  <dcterms:created xsi:type="dcterms:W3CDTF">2024-04-15T00:09:03Z</dcterms:created>
  <dcterms:modified xsi:type="dcterms:W3CDTF">2024-11-10T16:07:30Z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8fc33ba699814858a544d8d019f4a722</vt:lpwstr>
  </property>
</Properties>
</file>