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6883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sarathkumar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.K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 Roever engineering college Perambalur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Department.  :   Mechanical Engineering</a:t>
            </a:r>
            <a:endParaRPr lang="zh-CN" altLang="en-US" dirty="0"/>
          </a:p>
        </p:txBody>
      </p:sp>
      <p:sp>
        <p:nvSpPr>
          <p:cNvPr id="1048678" name="TextBox 1048677"/>
          <p:cNvSpPr txBox="1"/>
          <p:nvPr/>
        </p:nvSpPr>
        <p:spPr>
          <a:xfrm>
            <a:off x="4096000" y="3219450"/>
            <a:ext cx="4000000" cy="612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955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614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6685280" cy="1120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434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691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192779" cy="2415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6BA326-84CF-41AD-A29C-E2541EC74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navasuryah r</cp:lastModifiedBy>
  <cp:revision>8</cp:revision>
  <dcterms:created xsi:type="dcterms:W3CDTF">2021-05-25T18:50:10Z</dcterms:created>
  <dcterms:modified xsi:type="dcterms:W3CDTF">2024-04-24T08:03:17Z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38e455b901cb49afbc2fd59a87272f7a</vt:lpwstr>
  </property>
</Properties>
</file>