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5e6e4bc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5e6e4bc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5e6e4bc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5e6e4bc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5e6e4bc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5e6e4bc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5cccee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5cccee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5cccee2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5cccee2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-Can transfer to friends from around the world!</a:t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5e6e4bc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5e6e4bc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-Can transfer to friends from around the world!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5e6e4bc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5e6e4bc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5e6e4bc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5e6e4bc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6800" y="-112525"/>
            <a:ext cx="9724500" cy="53688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30225" y="-113700"/>
            <a:ext cx="7425925" cy="5368800"/>
          </a:xfrm>
          <a:prstGeom prst="flowChartOnlineStora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800" y="484912"/>
            <a:ext cx="4171600" cy="41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l="2289" t="1538" r="2726" b="1702"/>
          <a:stretch/>
        </p:blipFill>
        <p:spPr>
          <a:xfrm>
            <a:off x="225025" y="226700"/>
            <a:ext cx="3021800" cy="46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179099" y="-1383625"/>
            <a:ext cx="5868900" cy="59484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286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900" y="63702"/>
            <a:ext cx="3551875" cy="35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01" y="1421000"/>
            <a:ext cx="2537050" cy="39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78025" y="397075"/>
            <a:ext cx="32628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Who’s Sam?</a:t>
            </a:r>
            <a:endParaRPr sz="4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flipH="1">
            <a:off x="-1163350" y="-1137250"/>
            <a:ext cx="6033600" cy="61041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286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00" y="368502"/>
            <a:ext cx="3551875" cy="35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125" y="980475"/>
            <a:ext cx="2746525" cy="4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12" y="104475"/>
            <a:ext cx="7558774" cy="49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798050" y="145350"/>
            <a:ext cx="55479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Cheap Price for Students</a:t>
            </a:r>
            <a:endParaRPr sz="3500"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62" y="1041200"/>
            <a:ext cx="4528875" cy="24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-610800" y="1237650"/>
            <a:ext cx="1912800" cy="1912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-803675" y="2378875"/>
            <a:ext cx="3841800" cy="3857400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50" y="2724150"/>
            <a:ext cx="918025" cy="93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875" y="3786800"/>
            <a:ext cx="997650" cy="9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384600" y="2148325"/>
            <a:ext cx="2556300" cy="24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763940" y="2724538"/>
            <a:ext cx="1950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$50</a:t>
            </a:r>
            <a:endParaRPr sz="8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7"/>
          <p:cNvSpPr/>
          <p:nvPr/>
        </p:nvSpPr>
        <p:spPr>
          <a:xfrm rot="5400000">
            <a:off x="7240475" y="3406600"/>
            <a:ext cx="2128500" cy="1194300"/>
          </a:xfrm>
          <a:prstGeom prst="chevron">
            <a:avLst>
              <a:gd name="adj" fmla="val 23040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661825" y="3388750"/>
            <a:ext cx="12858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20%</a:t>
            </a:r>
            <a:endParaRPr sz="4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OFF</a:t>
            </a:r>
            <a:endParaRPr sz="4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558225"/>
            <a:ext cx="8520600" cy="28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your pet healthier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 energy with your friends all over the world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554225" y="828075"/>
            <a:ext cx="3311118" cy="691200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In the Virtual World</a:t>
            </a:r>
            <a:endParaRPr sz="3500" b="1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75" y="2664121"/>
            <a:ext cx="3988325" cy="1828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350900" y="4416475"/>
            <a:ext cx="14814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957"/>
                </a:solidFill>
                <a:highlight>
                  <a:srgbClr val="FFFFFF"/>
                </a:highlight>
              </a:rPr>
              <a:t>image: Freepik.com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5" y="2504663"/>
            <a:ext cx="3988323" cy="22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29563" y="828063"/>
            <a:ext cx="19050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You can...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459250" y="1084725"/>
            <a:ext cx="6783000" cy="17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2459250" y="1084725"/>
            <a:ext cx="6783000" cy="17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-145500" y="1558225"/>
            <a:ext cx="8520600" cy="28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Sports shop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Eco shop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Shared bike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-935225" y="828075"/>
            <a:ext cx="6560946" cy="691200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In the Real World</a:t>
            </a:r>
            <a:endParaRPr sz="3500" b="1"/>
          </a:p>
        </p:txBody>
      </p:sp>
      <p:sp>
        <p:nvSpPr>
          <p:cNvPr id="114" name="Google Shape;114;p19"/>
          <p:cNvSpPr txBox="1"/>
          <p:nvPr/>
        </p:nvSpPr>
        <p:spPr>
          <a:xfrm>
            <a:off x="429593" y="828075"/>
            <a:ext cx="46173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You can get discount on</a:t>
            </a:r>
            <a:r>
              <a:rPr lang="en" sz="3000">
                <a:solidFill>
                  <a:schemeClr val="lt1"/>
                </a:solidFill>
              </a:rPr>
              <a:t>…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866" y="1704750"/>
            <a:ext cx="2346096" cy="15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475" y="3336370"/>
            <a:ext cx="2346091" cy="15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909" y="3338200"/>
            <a:ext cx="2346093" cy="156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375" y="0"/>
            <a:ext cx="68532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-562575" y="1470750"/>
            <a:ext cx="10833600" cy="220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lt1"/>
                </a:solidFill>
              </a:rPr>
              <a:t>Thank you</a:t>
            </a:r>
            <a:endParaRPr sz="5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Simple Light</vt:lpstr>
      <vt:lpstr>PowerPoint Presentation</vt:lpstr>
      <vt:lpstr>PowerPoint Presentation</vt:lpstr>
      <vt:lpstr>PowerPoint Presentation</vt:lpstr>
      <vt:lpstr>PowerPoint Presentation</vt:lpstr>
      <vt:lpstr>Cheap Price for Students</vt:lpstr>
      <vt:lpstr>In the Virtual World</vt:lpstr>
      <vt:lpstr>In the Real World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George Raveen</cp:lastModifiedBy>
  <cp:revision>1</cp:revision>
  <dcterms:modified xsi:type="dcterms:W3CDTF">2020-01-03T17:19:58Z</dcterms:modified>
</cp:coreProperties>
</file>