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24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9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79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51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748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115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93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71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5156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F98795-F3A4-45E8-92FE-A11F3CB96450}" type="datetimeFigureOut">
              <a:rPr lang="da-DK" smtClean="0"/>
              <a:t>15-02-2017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4479EDE-70C6-4AC0-8ACE-59CCA5BED7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9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git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awgit.com/%5busername%5d/path/to/your/miniex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it.com/AUAP/AP2017/master/class03/sketch02/index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Tjekliste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Har I downloadet P5.js-librariet?</a:t>
            </a:r>
          </a:p>
          <a:p>
            <a:endParaRPr lang="da-DK" sz="3200" dirty="0"/>
          </a:p>
          <a:p>
            <a:r>
              <a:rPr lang="da-DK" sz="3200" dirty="0" smtClean="0"/>
              <a:t>Har I en GitHub bruger?</a:t>
            </a:r>
          </a:p>
          <a:p>
            <a:endParaRPr lang="da-DK" sz="3200" dirty="0"/>
          </a:p>
          <a:p>
            <a:r>
              <a:rPr lang="da-DK" sz="3200" dirty="0" smtClean="0"/>
              <a:t>Har I en editor?</a:t>
            </a:r>
          </a:p>
        </p:txBody>
      </p:sp>
    </p:spTree>
    <p:extLst>
      <p:ext uri="{BB962C8B-B14F-4D97-AF65-F5344CB8AC3E}">
        <p14:creationId xmlns:p14="http://schemas.microsoft.com/office/powerpoint/2010/main" val="2856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GitHub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How the </a:t>
            </a:r>
            <a:r>
              <a:rPr lang="da-DK" dirty="0" err="1" smtClean="0"/>
              <a:t>hell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shit </a:t>
            </a:r>
            <a:r>
              <a:rPr lang="da-DK" dirty="0" err="1" smtClean="0"/>
              <a:t>work</a:t>
            </a:r>
            <a:r>
              <a:rPr lang="da-DK" dirty="0" smtClean="0"/>
              <a:t>?!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12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1# lav et ”</a:t>
            </a:r>
            <a:r>
              <a:rPr lang="da-DK" dirty="0" err="1" smtClean="0"/>
              <a:t>repository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smtClean="0"/>
              <a:t>Dit næste projekt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	Giv det navn* (f.eks. AP2017 el.lign.)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	Afkryds ”</a:t>
            </a:r>
            <a:r>
              <a:rPr lang="en-US" dirty="0"/>
              <a:t> Initialize this repository with a </a:t>
            </a:r>
            <a:r>
              <a:rPr lang="en-US" dirty="0" smtClean="0"/>
              <a:t>README”</a:t>
            </a:r>
          </a:p>
          <a:p>
            <a:pPr marL="0" indent="0">
              <a:buNone/>
            </a:pPr>
            <a:r>
              <a:rPr lang="en-US" dirty="0" smtClean="0"/>
              <a:t>	-	</a:t>
            </a:r>
            <a:r>
              <a:rPr lang="en-US" dirty="0" err="1"/>
              <a:t>R</a:t>
            </a:r>
            <a:r>
              <a:rPr lang="en-US" dirty="0" err="1" smtClean="0"/>
              <a:t>ediger</a:t>
            </a:r>
            <a:r>
              <a:rPr lang="en-US" dirty="0" smtClean="0"/>
              <a:t> README</a:t>
            </a:r>
          </a:p>
          <a:p>
            <a:pPr marL="0" indent="0">
              <a:buNone/>
            </a:pPr>
            <a:r>
              <a:rPr lang="en-US" dirty="0" smtClean="0"/>
              <a:t>Upload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	</a:t>
            </a:r>
            <a:r>
              <a:rPr lang="en-US" dirty="0" err="1"/>
              <a:t>T</a:t>
            </a:r>
            <a:r>
              <a:rPr lang="en-US" dirty="0" err="1" smtClean="0"/>
              <a:t>ræk</a:t>
            </a:r>
            <a:r>
              <a:rPr lang="en-US" dirty="0" smtClean="0"/>
              <a:t> din </a:t>
            </a:r>
            <a:r>
              <a:rPr lang="en-US" dirty="0" err="1" smtClean="0"/>
              <a:t>projektmappe</a:t>
            </a:r>
            <a:r>
              <a:rPr lang="en-US" dirty="0" smtClean="0"/>
              <a:t>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kald</a:t>
            </a:r>
            <a:r>
              <a:rPr lang="en-US" dirty="0" smtClean="0"/>
              <a:t> den “</a:t>
            </a:r>
            <a:r>
              <a:rPr lang="en-US" dirty="0" err="1" smtClean="0"/>
              <a:t>mini_ex</a:t>
            </a:r>
            <a:r>
              <a:rPr lang="en-US" dirty="0" smtClean="0"/>
              <a:t>(?)”</a:t>
            </a:r>
          </a:p>
          <a:p>
            <a:pPr marL="0" indent="0">
              <a:buNone/>
            </a:pPr>
            <a:r>
              <a:rPr lang="en-US" dirty="0" err="1" smtClean="0"/>
              <a:t>Lav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 README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	Create new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	</a:t>
            </a:r>
            <a:r>
              <a:rPr lang="en-US" dirty="0" err="1"/>
              <a:t>K</a:t>
            </a:r>
            <a:r>
              <a:rPr lang="en-US" dirty="0" err="1" smtClean="0"/>
              <a:t>ald</a:t>
            </a:r>
            <a:r>
              <a:rPr lang="en-US" dirty="0" smtClean="0"/>
              <a:t> den “README.md”</a:t>
            </a:r>
            <a:endParaRPr lang="en-US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7547900" y="386305"/>
            <a:ext cx="5567464" cy="227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a-DK" sz="1500" dirty="0" smtClean="0"/>
              <a:t>*NB!</a:t>
            </a:r>
            <a:r>
              <a:rPr lang="en-US" sz="1500" dirty="0" smtClean="0"/>
              <a:t> </a:t>
            </a:r>
            <a:r>
              <a:rPr lang="en-US" sz="1500" dirty="0" err="1" smtClean="0"/>
              <a:t>Når</a:t>
            </a:r>
            <a:r>
              <a:rPr lang="en-US" sz="1500" dirty="0" smtClean="0"/>
              <a:t> man </a:t>
            </a:r>
            <a:r>
              <a:rPr lang="en-US" sz="1500" dirty="0" err="1" smtClean="0"/>
              <a:t>navngiver</a:t>
            </a:r>
            <a:r>
              <a:rPr lang="en-US" sz="1500" dirty="0" smtClean="0"/>
              <a:t> sit program::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/>
              <a:t>	</a:t>
            </a:r>
            <a:r>
              <a:rPr lang="en-US" sz="1500" dirty="0" smtClean="0"/>
              <a:t>-	</a:t>
            </a:r>
            <a:r>
              <a:rPr lang="en-US" sz="1500" dirty="0"/>
              <a:t>L</a:t>
            </a:r>
            <a:r>
              <a:rPr lang="en-US" sz="1500" dirty="0" smtClean="0"/>
              <a:t>ille </a:t>
            </a:r>
            <a:r>
              <a:rPr lang="en-US" sz="1500" dirty="0" err="1" smtClean="0"/>
              <a:t>forbogstav</a:t>
            </a: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/>
              <a:t>	</a:t>
            </a:r>
            <a:r>
              <a:rPr lang="en-US" sz="1500" dirty="0" smtClean="0"/>
              <a:t>-</a:t>
            </a:r>
            <a:r>
              <a:rPr lang="en-US" sz="1500" dirty="0"/>
              <a:t>	I</a:t>
            </a:r>
            <a:r>
              <a:rPr lang="en-US" sz="1500" dirty="0" smtClean="0"/>
              <a:t>ngen </a:t>
            </a:r>
            <a:r>
              <a:rPr lang="en-US" sz="1500" dirty="0" err="1" smtClean="0"/>
              <a:t>mellemrum</a:t>
            </a: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r>
              <a:rPr lang="en-US" sz="1500" dirty="0"/>
              <a:t>	</a:t>
            </a:r>
            <a:r>
              <a:rPr lang="en-US" sz="1500" dirty="0" smtClean="0"/>
              <a:t>-	</a:t>
            </a:r>
            <a:r>
              <a:rPr lang="en-US" sz="1500" dirty="0" err="1" smtClean="0"/>
              <a:t>Stort</a:t>
            </a:r>
            <a:r>
              <a:rPr lang="en-US" sz="1500" dirty="0" smtClean="0"/>
              <a:t> </a:t>
            </a:r>
            <a:r>
              <a:rPr lang="en-US" sz="1500" dirty="0" err="1" smtClean="0"/>
              <a:t>forbogstav</a:t>
            </a:r>
            <a:r>
              <a:rPr lang="en-US" sz="1500" dirty="0" smtClean="0"/>
              <a:t> </a:t>
            </a:r>
            <a:r>
              <a:rPr lang="en-US" sz="1500" dirty="0" err="1" smtClean="0"/>
              <a:t>når</a:t>
            </a:r>
            <a:r>
              <a:rPr lang="en-US" sz="1500" dirty="0"/>
              <a:t> </a:t>
            </a:r>
            <a:r>
              <a:rPr lang="en-US" sz="1500" dirty="0" smtClean="0"/>
              <a:t>der </a:t>
            </a:r>
          </a:p>
          <a:p>
            <a:pPr marL="0" indent="0">
              <a:buFont typeface="Arial" pitchFamily="34" charset="0"/>
              <a:buNone/>
            </a:pPr>
            <a:r>
              <a:rPr lang="en-US" sz="1500" dirty="0"/>
              <a:t>	</a:t>
            </a:r>
            <a:r>
              <a:rPr lang="en-US" sz="1500" dirty="0" smtClean="0"/>
              <a:t>	</a:t>
            </a:r>
            <a:r>
              <a:rPr lang="en-US" sz="1500" dirty="0" err="1" smtClean="0"/>
              <a:t>startes</a:t>
            </a:r>
            <a:r>
              <a:rPr lang="en-US" sz="1500" dirty="0" smtClean="0"/>
              <a:t> </a:t>
            </a:r>
            <a:r>
              <a:rPr lang="en-US" sz="1500" dirty="0" err="1" smtClean="0"/>
              <a:t>på</a:t>
            </a:r>
            <a:r>
              <a:rPr lang="en-US" sz="1500" dirty="0" smtClean="0"/>
              <a:t> et </a:t>
            </a:r>
            <a:r>
              <a:rPr lang="en-US" sz="1500" dirty="0" err="1" smtClean="0"/>
              <a:t>nyt</a:t>
            </a:r>
            <a:r>
              <a:rPr lang="en-US" sz="1500" dirty="0" smtClean="0"/>
              <a:t> </a:t>
            </a:r>
            <a:r>
              <a:rPr lang="en-US" sz="1500" dirty="0" err="1" smtClean="0"/>
              <a:t>ord</a:t>
            </a:r>
            <a:r>
              <a:rPr lang="en-US" sz="1500" dirty="0" smtClean="0"/>
              <a:t> </a:t>
            </a:r>
            <a:r>
              <a:rPr lang="en-US" sz="1500" dirty="0" err="1" smtClean="0"/>
              <a:t>istedet</a:t>
            </a:r>
            <a:endParaRPr lang="en-US" sz="1500" dirty="0" smtClean="0"/>
          </a:p>
          <a:p>
            <a:pPr marL="0" indent="0">
              <a:buFont typeface="Arial" pitchFamily="34" charset="0"/>
              <a:buNone/>
            </a:pPr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32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2# Lav din README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Winnie skriver om </a:t>
            </a:r>
            <a:r>
              <a:rPr lang="da-DK" dirty="0" err="1" smtClean="0"/>
              <a:t>readme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-	A screen</a:t>
            </a:r>
            <a:r>
              <a:rPr lang="da-DK" dirty="0"/>
              <a:t> </a:t>
            </a:r>
            <a:r>
              <a:rPr lang="da-DK" dirty="0" smtClean="0"/>
              <a:t>shot</a:t>
            </a:r>
            <a:r>
              <a:rPr lang="da-DK" dirty="0"/>
              <a:t> </a:t>
            </a:r>
            <a:r>
              <a:rPr lang="da-DK" dirty="0" err="1" smtClean="0"/>
              <a:t>about</a:t>
            </a:r>
            <a:r>
              <a:rPr lang="da-DK" dirty="0"/>
              <a:t> </a:t>
            </a:r>
            <a:r>
              <a:rPr lang="da-DK" dirty="0" err="1" smtClean="0"/>
              <a:t>your</a:t>
            </a:r>
            <a:r>
              <a:rPr lang="da-DK" dirty="0"/>
              <a:t> </a:t>
            </a:r>
            <a:r>
              <a:rPr lang="da-DK" dirty="0" smtClean="0"/>
              <a:t>program</a:t>
            </a:r>
            <a:endParaRPr lang="da-DK" dirty="0"/>
          </a:p>
          <a:p>
            <a:pPr lvl="1"/>
            <a:r>
              <a:rPr lang="da-DK" dirty="0" smtClean="0"/>
              <a:t>-	</a:t>
            </a:r>
            <a:r>
              <a:rPr lang="da-DK" dirty="0" err="1" smtClean="0"/>
              <a:t>Describe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/>
              <a:t> </a:t>
            </a:r>
            <a:r>
              <a:rPr lang="da-DK" dirty="0" err="1" smtClean="0"/>
              <a:t>coding</a:t>
            </a:r>
            <a:r>
              <a:rPr lang="da-DK" dirty="0"/>
              <a:t> </a:t>
            </a:r>
            <a:r>
              <a:rPr lang="da-DK" dirty="0" err="1" smtClean="0"/>
              <a:t>process</a:t>
            </a:r>
            <a:endParaRPr lang="da-DK" dirty="0"/>
          </a:p>
          <a:p>
            <a:pPr lvl="1"/>
            <a:r>
              <a:rPr lang="da-DK" dirty="0" smtClean="0"/>
              <a:t>-	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constitutes</a:t>
            </a:r>
            <a:r>
              <a:rPr lang="da-DK" dirty="0" smtClean="0"/>
              <a:t> a</a:t>
            </a:r>
            <a:r>
              <a:rPr lang="da-DK" dirty="0"/>
              <a:t> </a:t>
            </a:r>
            <a:r>
              <a:rPr lang="da-DK" dirty="0" smtClean="0"/>
              <a:t>program</a:t>
            </a:r>
            <a:r>
              <a:rPr lang="da-DK" dirty="0"/>
              <a:t>?</a:t>
            </a:r>
          </a:p>
          <a:p>
            <a:pPr lvl="1"/>
            <a:r>
              <a:rPr lang="da-DK" dirty="0" smtClean="0"/>
              <a:t>-	</a:t>
            </a:r>
            <a:r>
              <a:rPr lang="da-DK" dirty="0" err="1" smtClean="0"/>
              <a:t>What</a:t>
            </a:r>
            <a:r>
              <a:rPr lang="da-DK" dirty="0" smtClean="0"/>
              <a:t> is</a:t>
            </a:r>
            <a:r>
              <a:rPr lang="da-DK" dirty="0"/>
              <a:t> </a:t>
            </a:r>
            <a:r>
              <a:rPr lang="da-DK" dirty="0" err="1" smtClean="0"/>
              <a:t>error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22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#3 Vedlæg et Screenshot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Upload et screenshot af programmet til din </a:t>
            </a:r>
            <a:r>
              <a:rPr lang="da-DK" dirty="0" err="1" smtClean="0"/>
              <a:t>github</a:t>
            </a:r>
            <a:r>
              <a:rPr lang="da-DK" dirty="0" smtClean="0"/>
              <a:t> projektmappe</a:t>
            </a:r>
          </a:p>
          <a:p>
            <a:pPr lvl="1"/>
            <a:r>
              <a:rPr lang="da-DK" dirty="0" smtClean="0"/>
              <a:t>-	Kopier linket til billedet</a:t>
            </a:r>
          </a:p>
          <a:p>
            <a:r>
              <a:rPr lang="da-DK" dirty="0" smtClean="0"/>
              <a:t>Rediger jeres README</a:t>
            </a:r>
          </a:p>
          <a:p>
            <a:pPr lvl="1"/>
            <a:r>
              <a:rPr lang="da-DK" dirty="0" smtClean="0"/>
              <a:t>-	</a:t>
            </a:r>
            <a:r>
              <a:rPr lang="da-DK" dirty="0"/>
              <a:t>![</a:t>
            </a:r>
            <a:r>
              <a:rPr lang="da-DK" dirty="0" err="1"/>
              <a:t>ScreenShot</a:t>
            </a:r>
            <a:r>
              <a:rPr lang="da-DK" dirty="0" smtClean="0"/>
              <a:t>]([link til jeres screenshot])</a:t>
            </a:r>
          </a:p>
          <a:p>
            <a:pPr marL="4572" lvl="1" indent="0">
              <a:buNone/>
            </a:pPr>
            <a:endParaRPr lang="da-DK" dirty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1162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Run </a:t>
            </a:r>
            <a:r>
              <a:rPr lang="da-DK" dirty="0" err="1" smtClean="0"/>
              <a:t>your</a:t>
            </a:r>
            <a:r>
              <a:rPr lang="da-DK" dirty="0" smtClean="0"/>
              <a:t> program from GitHub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Kopier linket til jeres html fil for jeres projekt</a:t>
                </a:r>
              </a:p>
              <a:p>
                <a:r>
                  <a:rPr lang="da-DK" dirty="0" smtClean="0"/>
                  <a:t>Ret </a:t>
                </a:r>
                <a:endParaRPr lang="da-DK" dirty="0"/>
              </a:p>
              <a:p>
                <a:r>
                  <a:rPr lang="da-DK" dirty="0" smtClean="0">
                    <a:hlinkClick r:id="rId2"/>
                  </a:rPr>
                  <a:t>https://github.com/</a:t>
                </a:r>
                <a:r>
                  <a:rPr lang="da-DK" dirty="0" smtClean="0"/>
                  <a:t> …. 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dirty="0" smtClean="0"/>
                  <a:t>		</a:t>
                </a:r>
                <a:r>
                  <a:rPr lang="da-DK" dirty="0">
                    <a:hlinkClick r:id="rId3"/>
                  </a:rPr>
                  <a:t>https://rawgit.com</a:t>
                </a:r>
                <a:r>
                  <a:rPr lang="da-DK" dirty="0" smtClean="0">
                    <a:hlinkClick r:id="rId3"/>
                  </a:rPr>
                  <a:t>/</a:t>
                </a:r>
                <a:r>
                  <a:rPr lang="da-DK" dirty="0" smtClean="0"/>
                  <a:t> …..</a:t>
                </a:r>
              </a:p>
              <a:p>
                <a:r>
                  <a:rPr lang="da-DK" dirty="0" smtClean="0"/>
                  <a:t>Dvs. </a:t>
                </a:r>
                <a:endParaRPr lang="da-DK" dirty="0" smtClean="0">
                  <a:hlinkClick r:id="rId4"/>
                </a:endParaRPr>
              </a:p>
              <a:p>
                <a:r>
                  <a:rPr lang="da-DK" dirty="0" smtClean="0">
                    <a:hlinkClick r:id="rId4"/>
                  </a:rPr>
                  <a:t>https</a:t>
                </a:r>
                <a:r>
                  <a:rPr lang="da-DK" dirty="0">
                    <a:hlinkClick r:id="rId4"/>
                  </a:rPr>
                  <a:t>://rawgit.com/[username]/path/to/your/miniex/index.html</a:t>
                </a:r>
                <a:endParaRPr lang="da-DK" dirty="0"/>
              </a:p>
              <a:p>
                <a:r>
                  <a:rPr lang="da-DK" sz="1800" dirty="0"/>
                  <a:t>NB! Den kopierer evt. /</a:t>
                </a:r>
                <a:r>
                  <a:rPr lang="da-DK" sz="1800" dirty="0" err="1"/>
                  <a:t>blob</a:t>
                </a:r>
                <a:r>
                  <a:rPr lang="da-DK" sz="1800" dirty="0"/>
                  <a:t>/ -slet den del, så burde det </a:t>
                </a:r>
                <a:r>
                  <a:rPr lang="da-DK" sz="1800" dirty="0" smtClean="0"/>
                  <a:t>virke</a:t>
                </a:r>
              </a:p>
              <a:p>
                <a:r>
                  <a:rPr lang="da-DK" dirty="0" smtClean="0"/>
                  <a:t>Indsæt linket i jeres browser</a:t>
                </a:r>
                <a:endParaRPr lang="da-DK" dirty="0"/>
              </a:p>
            </p:txBody>
          </p:sp>
        </mc:Choice>
        <mc:Fallback xmlns=""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Peer-Feedback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Feedback gives som ”Issues”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Under fanebladet ”Issues” lav ”</a:t>
            </a:r>
            <a:r>
              <a:rPr lang="da-DK" dirty="0"/>
              <a:t>N</a:t>
            </a:r>
            <a:r>
              <a:rPr lang="da-DK" dirty="0" smtClean="0"/>
              <a:t>ew issue”</a:t>
            </a:r>
          </a:p>
          <a:p>
            <a:pPr marL="0" indent="0">
              <a:buNone/>
            </a:pPr>
            <a:r>
              <a:rPr lang="da-DK" dirty="0" smtClean="0"/>
              <a:t>	-	Kald dette Issue: ”</a:t>
            </a:r>
            <a:r>
              <a:rPr lang="en-US" dirty="0" smtClean="0"/>
              <a:t>Feedback </a:t>
            </a:r>
            <a:r>
              <a:rPr lang="en-US" dirty="0"/>
              <a:t>on </a:t>
            </a:r>
            <a:r>
              <a:rPr lang="en-US" dirty="0" err="1"/>
              <a:t>mini_ex</a:t>
            </a:r>
            <a:r>
              <a:rPr lang="en-US" dirty="0"/>
              <a:t>(?) by (YOUR FULL NAME</a:t>
            </a:r>
            <a:r>
              <a:rPr lang="en-US" dirty="0" smtClean="0"/>
              <a:t>)”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Skriv mere end: ”I </a:t>
            </a:r>
            <a:r>
              <a:rPr lang="da-DK" dirty="0" err="1" smtClean="0"/>
              <a:t>really</a:t>
            </a:r>
            <a:r>
              <a:rPr lang="da-DK" dirty="0" smtClean="0"/>
              <a:t> like </a:t>
            </a:r>
            <a:r>
              <a:rPr lang="da-DK" dirty="0" err="1" smtClean="0"/>
              <a:t>this</a:t>
            </a:r>
            <a:r>
              <a:rPr lang="da-DK" dirty="0" smtClean="0"/>
              <a:t>” eller ”Nice”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	Beskriv – Analyser – Fortolk – Reflekter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82" y="284798"/>
            <a:ext cx="4697149" cy="31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</a:t>
            </a:r>
            <a:r>
              <a:rPr lang="da-DK" dirty="0" err="1" smtClean="0"/>
              <a:t>iniex</a:t>
            </a:r>
            <a:r>
              <a:rPr lang="da-DK" dirty="0" smtClean="0"/>
              <a:t> – go </a:t>
            </a:r>
            <a:r>
              <a:rPr lang="da-DK" dirty="0" err="1" smtClean="0"/>
              <a:t>nuts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Husk peer-feedback til 2 andre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02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Programmering med P5.js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setup</a:t>
            </a:r>
            <a:r>
              <a:rPr lang="da-DK" sz="3200" dirty="0" smtClean="0"/>
              <a:t>() {</a:t>
            </a:r>
            <a:endParaRPr lang="da-DK" sz="3200" dirty="0"/>
          </a:p>
          <a:p>
            <a:r>
              <a:rPr lang="da-DK" sz="3200" dirty="0" smtClean="0"/>
              <a:t>}</a:t>
            </a:r>
          </a:p>
          <a:p>
            <a:pPr marL="0" indent="0">
              <a:buNone/>
            </a:pPr>
            <a:endParaRPr lang="da-DK" sz="3200" dirty="0"/>
          </a:p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draw</a:t>
            </a:r>
            <a:r>
              <a:rPr lang="da-DK" sz="3200" dirty="0" smtClean="0"/>
              <a:t>() {</a:t>
            </a:r>
            <a:endParaRPr lang="da-DK" sz="3200" dirty="0"/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2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03B5E"/>
                </a:solidFill>
              </a:rPr>
              <a:t>Programmering</a:t>
            </a:r>
            <a:r>
              <a:rPr lang="da-DK" dirty="0" smtClean="0"/>
              <a:t> med P5.js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setup</a:t>
            </a:r>
            <a:r>
              <a:rPr lang="da-DK" sz="3200" dirty="0" smtClean="0"/>
              <a:t>() {</a:t>
            </a:r>
          </a:p>
          <a:p>
            <a:pPr lvl="1"/>
            <a:r>
              <a:rPr lang="da-DK" sz="3200" dirty="0" err="1" smtClean="0">
                <a:solidFill>
                  <a:srgbClr val="F03B5E"/>
                </a:solidFill>
              </a:rPr>
              <a:t>createCanvas</a:t>
            </a:r>
            <a:r>
              <a:rPr lang="da-DK" sz="3200" dirty="0" smtClean="0">
                <a:solidFill>
                  <a:srgbClr val="F03B5E"/>
                </a:solidFill>
              </a:rPr>
              <a:t>(__,__);</a:t>
            </a:r>
            <a:endParaRPr lang="da-DK" sz="3200" dirty="0">
              <a:solidFill>
                <a:srgbClr val="F03B5E"/>
              </a:solidFill>
            </a:endParaRPr>
          </a:p>
          <a:p>
            <a:r>
              <a:rPr lang="da-DK" sz="3200" dirty="0" smtClean="0"/>
              <a:t>}</a:t>
            </a:r>
          </a:p>
          <a:p>
            <a:pPr marL="0" indent="0">
              <a:buNone/>
            </a:pPr>
            <a:endParaRPr lang="da-DK" sz="3200" dirty="0"/>
          </a:p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draw</a:t>
            </a:r>
            <a:r>
              <a:rPr lang="da-DK" sz="3200" dirty="0" smtClean="0"/>
              <a:t>() {</a:t>
            </a:r>
            <a:endParaRPr lang="da-DK" sz="3200" dirty="0"/>
          </a:p>
          <a:p>
            <a:r>
              <a:rPr lang="da-DK" sz="3200" dirty="0"/>
              <a:t>}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65" y="2446182"/>
            <a:ext cx="6269444" cy="24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Programmering med P5.js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setup</a:t>
            </a:r>
            <a:r>
              <a:rPr lang="da-DK" sz="3200" dirty="0" smtClean="0"/>
              <a:t>() {</a:t>
            </a:r>
          </a:p>
          <a:p>
            <a:pPr lvl="1"/>
            <a:r>
              <a:rPr lang="da-DK" sz="3200" dirty="0" smtClean="0">
                <a:solidFill>
                  <a:srgbClr val="F03B5E"/>
                </a:solidFill>
              </a:rPr>
              <a:t>console.log(_______);</a:t>
            </a:r>
          </a:p>
          <a:p>
            <a:pPr lvl="1"/>
            <a:r>
              <a:rPr lang="da-DK" sz="3200" dirty="0" err="1" smtClean="0"/>
              <a:t>createCanvas</a:t>
            </a:r>
            <a:r>
              <a:rPr lang="da-DK" sz="3200" dirty="0" smtClean="0"/>
              <a:t>(__,__);</a:t>
            </a:r>
            <a:endParaRPr lang="da-DK" sz="3200" dirty="0"/>
          </a:p>
          <a:p>
            <a:r>
              <a:rPr lang="da-DK" sz="3200" dirty="0" smtClean="0"/>
              <a:t>}</a:t>
            </a:r>
          </a:p>
          <a:p>
            <a:pPr marL="0" indent="0">
              <a:buNone/>
            </a:pPr>
            <a:endParaRPr lang="da-DK" sz="3200" dirty="0"/>
          </a:p>
          <a:p>
            <a:r>
              <a:rPr lang="da-DK" sz="3200" dirty="0" err="1"/>
              <a:t>f</a:t>
            </a:r>
            <a:r>
              <a:rPr lang="da-DK" sz="3200" dirty="0" err="1" smtClean="0"/>
              <a:t>unction</a:t>
            </a:r>
            <a:r>
              <a:rPr lang="da-DK" sz="3200" dirty="0" smtClean="0"/>
              <a:t> </a:t>
            </a:r>
            <a:r>
              <a:rPr lang="da-DK" sz="3200" dirty="0" err="1" smtClean="0"/>
              <a:t>draw</a:t>
            </a:r>
            <a:r>
              <a:rPr lang="da-DK" sz="3200" dirty="0" smtClean="0"/>
              <a:t>() {</a:t>
            </a:r>
            <a:endParaRPr lang="da-DK" sz="3200" dirty="0"/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0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Shapes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3200" dirty="0" smtClean="0"/>
              <a:t>line(x1,y1,x2,y2);</a:t>
            </a:r>
          </a:p>
          <a:p>
            <a:r>
              <a:rPr lang="da-DK" sz="3200" dirty="0"/>
              <a:t>e</a:t>
            </a:r>
            <a:r>
              <a:rPr lang="da-DK" sz="3200" dirty="0" smtClean="0"/>
              <a:t>llipse(</a:t>
            </a:r>
            <a:r>
              <a:rPr lang="da-DK" sz="3200" dirty="0" err="1" smtClean="0"/>
              <a:t>x,y,w,h</a:t>
            </a:r>
            <a:r>
              <a:rPr lang="da-DK" sz="3200" dirty="0" smtClean="0"/>
              <a:t>);</a:t>
            </a:r>
          </a:p>
          <a:p>
            <a:r>
              <a:rPr lang="da-DK" sz="3200" dirty="0" err="1" smtClean="0"/>
              <a:t>rect</a:t>
            </a:r>
            <a:r>
              <a:rPr lang="da-DK" sz="3200" dirty="0" smtClean="0"/>
              <a:t>(</a:t>
            </a:r>
            <a:r>
              <a:rPr lang="da-DK" sz="3200" dirty="0" err="1" smtClean="0"/>
              <a:t>x,y,w,h</a:t>
            </a:r>
            <a:r>
              <a:rPr lang="da-DK" sz="3200" dirty="0" smtClean="0"/>
              <a:t>);</a:t>
            </a:r>
          </a:p>
          <a:p>
            <a:r>
              <a:rPr lang="da-DK" sz="3200" dirty="0" smtClean="0"/>
              <a:t>m.fl.</a:t>
            </a:r>
          </a:p>
          <a:p>
            <a:endParaRPr lang="da-DK" sz="3200" dirty="0"/>
          </a:p>
          <a:p>
            <a:r>
              <a:rPr lang="da-DK" sz="3200" dirty="0" smtClean="0"/>
              <a:t>Kig i reference </a:t>
            </a:r>
            <a:r>
              <a:rPr lang="da-DK" sz="3200" dirty="0">
                <a:sym typeface="Wingdings" panose="05000000000000000000" pitchFamily="2" charset="2"/>
              </a:rPr>
              <a:t> : </a:t>
            </a:r>
            <a:r>
              <a:rPr lang="da-DK" sz="3200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da-DK" sz="3200" dirty="0" smtClean="0">
                <a:sym typeface="Wingdings" panose="05000000000000000000" pitchFamily="2" charset="2"/>
                <a:hlinkClick r:id="rId2"/>
              </a:rPr>
              <a:t>p5js.org/reference/</a:t>
            </a:r>
            <a:endParaRPr lang="da-DK" sz="3200" dirty="0" smtClean="0">
              <a:sym typeface="Wingdings" panose="05000000000000000000" pitchFamily="2" charset="2"/>
            </a:endParaRPr>
          </a:p>
          <a:p>
            <a:r>
              <a:rPr lang="da-DK" sz="2000" dirty="0" smtClean="0">
                <a:sym typeface="Wingdings" panose="05000000000000000000" pitchFamily="2" charset="2"/>
              </a:rPr>
              <a:t>Kig f.eks. På: </a:t>
            </a:r>
            <a:r>
              <a:rPr lang="da-DK" sz="2000" dirty="0" err="1" smtClean="0">
                <a:sym typeface="Wingdings" panose="05000000000000000000" pitchFamily="2" charset="2"/>
              </a:rPr>
              <a:t>triangle</a:t>
            </a:r>
            <a:r>
              <a:rPr lang="da-DK" sz="2000" dirty="0" smtClean="0">
                <a:sym typeface="Wingdings" panose="05000000000000000000" pitchFamily="2" charset="2"/>
              </a:rPr>
              <a:t>(), </a:t>
            </a:r>
            <a:r>
              <a:rPr lang="da-DK" sz="2000" dirty="0" err="1" smtClean="0">
                <a:sym typeface="Wingdings" panose="05000000000000000000" pitchFamily="2" charset="2"/>
              </a:rPr>
              <a:t>ellipseMode</a:t>
            </a:r>
            <a:r>
              <a:rPr lang="da-DK" sz="2000" dirty="0" smtClean="0">
                <a:sym typeface="Wingdings" panose="05000000000000000000" pitchFamily="2" charset="2"/>
              </a:rPr>
              <a:t>(), </a:t>
            </a:r>
            <a:r>
              <a:rPr lang="da-DK" sz="2000" dirty="0" err="1" smtClean="0">
                <a:sym typeface="Wingdings" panose="05000000000000000000" pitchFamily="2" charset="2"/>
              </a:rPr>
              <a:t>strokeWeight</a:t>
            </a:r>
            <a:r>
              <a:rPr lang="da-DK" sz="2000" dirty="0" smtClean="0">
                <a:sym typeface="Wingdings" panose="05000000000000000000" pitchFamily="2" charset="2"/>
              </a:rPr>
              <a:t>()…</a:t>
            </a:r>
            <a:r>
              <a:rPr lang="da-DK" sz="3200" dirty="0" smtClean="0">
                <a:sym typeface="Wingdings" panose="05000000000000000000" pitchFamily="2" charset="2"/>
              </a:rPr>
              <a:t> 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2129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Colours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76656" y="1762298"/>
            <a:ext cx="10753725" cy="4655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3200" b="1" dirty="0" err="1">
                <a:solidFill>
                  <a:schemeClr val="bg2">
                    <a:lumMod val="50000"/>
                  </a:schemeClr>
                </a:solidFill>
              </a:rPr>
              <a:t>Gr</a:t>
            </a:r>
            <a:r>
              <a:rPr lang="da-DK" sz="3200" b="1" dirty="0" err="1">
                <a:solidFill>
                  <a:schemeClr val="bg2">
                    <a:lumMod val="75000"/>
                  </a:schemeClr>
                </a:solidFill>
              </a:rPr>
              <a:t>ey</a:t>
            </a:r>
            <a:r>
              <a:rPr lang="da-DK" sz="32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sc</a:t>
            </a:r>
            <a:r>
              <a:rPr lang="da-DK" sz="32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al</a:t>
            </a:r>
            <a:r>
              <a:rPr lang="da-DK" sz="32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</a:t>
            </a:r>
            <a:r>
              <a:rPr lang="da-DK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</a:t>
            </a:r>
            <a:r>
              <a:rPr lang="da-DK" sz="3200" dirty="0">
                <a:solidFill>
                  <a:schemeClr val="tx1"/>
                </a:solidFill>
              </a:rPr>
              <a:t>et tal fra </a:t>
            </a:r>
            <a:r>
              <a:rPr lang="da-DK" sz="3200" dirty="0" smtClean="0">
                <a:solidFill>
                  <a:schemeClr val="tx1"/>
                </a:solidFill>
              </a:rPr>
              <a:t>0-255</a:t>
            </a:r>
            <a:endParaRPr lang="da-DK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sz="3200" b="1" dirty="0" smtClean="0">
                <a:solidFill>
                  <a:srgbClr val="FF0000"/>
                </a:solidFill>
              </a:rPr>
              <a:t>R</a:t>
            </a:r>
            <a:r>
              <a:rPr lang="da-DK" sz="3200" b="1" dirty="0" smtClean="0">
                <a:solidFill>
                  <a:srgbClr val="00B050"/>
                </a:solidFill>
              </a:rPr>
              <a:t>G</a:t>
            </a:r>
            <a:r>
              <a:rPr lang="da-DK" sz="3200" b="1" dirty="0" smtClean="0">
                <a:solidFill>
                  <a:srgbClr val="0070C0"/>
                </a:solidFill>
              </a:rPr>
              <a:t>B</a:t>
            </a:r>
            <a:r>
              <a:rPr lang="da-DK" sz="3200" dirty="0" smtClean="0"/>
              <a:t>= rød, grøn, blå</a:t>
            </a:r>
          </a:p>
          <a:p>
            <a:pPr marL="0" indent="0">
              <a:buNone/>
            </a:pPr>
            <a:r>
              <a:rPr lang="da-DK" sz="3200" b="1" dirty="0" smtClean="0">
                <a:solidFill>
                  <a:srgbClr val="F03B5E"/>
                </a:solidFill>
              </a:rPr>
              <a:t>P5.js:</a:t>
            </a:r>
            <a:endParaRPr lang="da-DK" sz="3200" b="1" dirty="0">
              <a:solidFill>
                <a:srgbClr val="F03B5E"/>
              </a:solidFill>
            </a:endParaRPr>
          </a:p>
          <a:p>
            <a:pPr marL="0" indent="0">
              <a:buNone/>
            </a:pPr>
            <a:r>
              <a:rPr lang="da-DK" sz="3200" dirty="0" err="1"/>
              <a:t>b</a:t>
            </a:r>
            <a:r>
              <a:rPr lang="da-DK" sz="3200" dirty="0" err="1" smtClean="0"/>
              <a:t>ackground</a:t>
            </a:r>
            <a:r>
              <a:rPr lang="da-DK" sz="3200" dirty="0" smtClean="0"/>
              <a:t>(</a:t>
            </a:r>
            <a:r>
              <a:rPr lang="da-DK" sz="3200" dirty="0"/>
              <a:t>__,[__],[__]</a:t>
            </a:r>
            <a:r>
              <a:rPr lang="da-DK" sz="3200" dirty="0" smtClean="0"/>
              <a:t>);</a:t>
            </a:r>
          </a:p>
          <a:p>
            <a:pPr marL="0" indent="0">
              <a:buNone/>
            </a:pPr>
            <a:r>
              <a:rPr lang="da-DK" sz="3200" dirty="0" err="1" smtClean="0"/>
              <a:t>fill</a:t>
            </a:r>
            <a:r>
              <a:rPr lang="da-DK" sz="3200" dirty="0" smtClean="0"/>
              <a:t>(__,[__],[__]);</a:t>
            </a:r>
          </a:p>
          <a:p>
            <a:pPr marL="0" indent="0">
              <a:buNone/>
            </a:pPr>
            <a:r>
              <a:rPr lang="da-DK" sz="3200" dirty="0" err="1" smtClean="0"/>
              <a:t>noFill</a:t>
            </a:r>
            <a:r>
              <a:rPr lang="da-DK" sz="3200" dirty="0" smtClean="0"/>
              <a:t>();</a:t>
            </a:r>
          </a:p>
          <a:p>
            <a:pPr marL="0" indent="0">
              <a:buNone/>
            </a:pPr>
            <a:r>
              <a:rPr lang="da-DK" sz="3200" dirty="0" err="1" smtClean="0"/>
              <a:t>stroke</a:t>
            </a:r>
            <a:r>
              <a:rPr lang="da-DK" sz="3200" dirty="0" smtClean="0"/>
              <a:t>(</a:t>
            </a:r>
            <a:r>
              <a:rPr lang="da-DK" sz="3200" dirty="0"/>
              <a:t>__,[__],[__]</a:t>
            </a:r>
            <a:r>
              <a:rPr lang="da-DK" sz="3200" dirty="0" smtClean="0"/>
              <a:t>);</a:t>
            </a:r>
          </a:p>
          <a:p>
            <a:pPr marL="0" indent="0">
              <a:buNone/>
            </a:pPr>
            <a:r>
              <a:rPr lang="da-DK" sz="3200" dirty="0" err="1"/>
              <a:t>noStroke</a:t>
            </a:r>
            <a:r>
              <a:rPr lang="da-DK" sz="3200" dirty="0" smtClean="0"/>
              <a:t>();</a:t>
            </a:r>
            <a:endParaRPr lang="da-DK" sz="3200" dirty="0"/>
          </a:p>
          <a:p>
            <a:endParaRPr lang="da-DK" sz="3200" dirty="0"/>
          </a:p>
          <a:p>
            <a:pPr marL="0" indent="0">
              <a:buNone/>
            </a:pPr>
            <a:r>
              <a:rPr lang="da-DK" sz="3200" dirty="0" smtClean="0"/>
              <a:t>Kig i reference </a:t>
            </a:r>
            <a:r>
              <a:rPr lang="da-DK" sz="3200" dirty="0">
                <a:sym typeface="Wingdings" panose="05000000000000000000" pitchFamily="2" charset="2"/>
              </a:rPr>
              <a:t> : </a:t>
            </a:r>
            <a:r>
              <a:rPr lang="da-DK" sz="3200" dirty="0">
                <a:sym typeface="Wingdings" panose="05000000000000000000" pitchFamily="2" charset="2"/>
                <a:hlinkClick r:id="rId2"/>
              </a:rPr>
              <a:t>https://p5js.org/reference</a:t>
            </a:r>
            <a:r>
              <a:rPr lang="da-DK" sz="3200" dirty="0" smtClean="0">
                <a:sym typeface="Wingdings" panose="05000000000000000000" pitchFamily="2" charset="2"/>
                <a:hlinkClick r:id="rId2"/>
              </a:rPr>
              <a:t>/</a:t>
            </a:r>
            <a:endParaRPr lang="da-DK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300" dirty="0" smtClean="0">
                <a:sym typeface="Wingdings" panose="05000000000000000000" pitchFamily="2" charset="2"/>
              </a:rPr>
              <a:t>Kig f.eks. På: </a:t>
            </a:r>
            <a:r>
              <a:rPr lang="da-DK" sz="2300" dirty="0" err="1" smtClean="0">
                <a:sym typeface="Wingdings" panose="05000000000000000000" pitchFamily="2" charset="2"/>
              </a:rPr>
              <a:t>colorMode</a:t>
            </a:r>
            <a:r>
              <a:rPr lang="da-DK" sz="2300" dirty="0" smtClean="0">
                <a:sym typeface="Wingdings" panose="05000000000000000000" pitchFamily="2" charset="2"/>
              </a:rPr>
              <a:t>()</a:t>
            </a:r>
            <a:endParaRPr lang="da-DK" sz="2300" dirty="0"/>
          </a:p>
        </p:txBody>
      </p:sp>
    </p:spTree>
    <p:extLst>
      <p:ext uri="{BB962C8B-B14F-4D97-AF65-F5344CB8AC3E}">
        <p14:creationId xmlns:p14="http://schemas.microsoft.com/office/powerpoint/2010/main" val="25820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Winnie’s</a:t>
            </a:r>
            <a:r>
              <a:rPr lang="da-DK" dirty="0" smtClean="0"/>
              <a:t> sample </a:t>
            </a:r>
            <a:r>
              <a:rPr lang="da-DK" dirty="0" err="1" smtClean="0"/>
              <a:t>code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rawgit.com/AUAP/AP2017/master/class03/sketch02/index.html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68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81062"/>
          </a:xfrm>
        </p:spPr>
        <p:txBody>
          <a:bodyPr/>
          <a:lstStyle/>
          <a:p>
            <a:pPr algn="ctr"/>
            <a:r>
              <a:rPr lang="da-DK" dirty="0" smtClean="0">
                <a:cs typeface="Arial" panose="020B0604020202020204" pitchFamily="34" charset="0"/>
              </a:rPr>
              <a:t>Quick Task!!!</a:t>
            </a:r>
            <a:endParaRPr lang="da-DK" dirty="0">
              <a:cs typeface="Arial" panose="020B0604020202020204" pitchFamily="34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67512" y="2330824"/>
            <a:ext cx="10718292" cy="35219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smtClean="0">
                <a:cs typeface="Arial" panose="020B0604020202020204" pitchFamily="34" charset="0"/>
              </a:rPr>
              <a:t>Lav hurtigt et program med:</a:t>
            </a:r>
          </a:p>
          <a:p>
            <a:r>
              <a:rPr lang="da-DK" dirty="0" smtClean="0">
                <a:cs typeface="Arial" panose="020B0604020202020204" pitchFamily="34" charset="0"/>
              </a:rPr>
              <a:t>	-	Baggrundsfarve</a:t>
            </a:r>
          </a:p>
          <a:p>
            <a:r>
              <a:rPr lang="da-DK" dirty="0">
                <a:cs typeface="Arial" panose="020B0604020202020204" pitchFamily="34" charset="0"/>
              </a:rPr>
              <a:t>	</a:t>
            </a:r>
            <a:r>
              <a:rPr lang="da-DK" dirty="0" smtClean="0">
                <a:cs typeface="Arial" panose="020B0604020202020204" pitchFamily="34" charset="0"/>
              </a:rPr>
              <a:t>-	En streg fra A(200,350) til B(600,555) i en anden </a:t>
            </a:r>
          </a:p>
          <a:p>
            <a:r>
              <a:rPr lang="da-DK" dirty="0">
                <a:cs typeface="Arial" panose="020B0604020202020204" pitchFamily="34" charset="0"/>
              </a:rPr>
              <a:t>	</a:t>
            </a:r>
            <a:r>
              <a:rPr lang="da-DK" dirty="0" smtClean="0">
                <a:cs typeface="Arial" panose="020B0604020202020204" pitchFamily="34" charset="0"/>
              </a:rPr>
              <a:t>	farve</a:t>
            </a:r>
          </a:p>
          <a:p>
            <a:r>
              <a:rPr lang="da-DK" dirty="0" smtClean="0">
                <a:cs typeface="Arial" panose="020B0604020202020204" pitchFamily="34" charset="0"/>
              </a:rPr>
              <a:t>	-	5 min!</a:t>
            </a:r>
          </a:p>
        </p:txBody>
      </p:sp>
    </p:spTree>
    <p:extLst>
      <p:ext uri="{BB962C8B-B14F-4D97-AF65-F5344CB8AC3E}">
        <p14:creationId xmlns:p14="http://schemas.microsoft.com/office/powerpoint/2010/main" val="22407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noises</a:t>
            </a:r>
            <a:r>
              <a:rPr lang="da-DK" dirty="0"/>
              <a:t>/</a:t>
            </a:r>
            <a:r>
              <a:rPr lang="da-DK" dirty="0" err="1"/>
              <a:t>glitches</a:t>
            </a:r>
            <a:r>
              <a:rPr lang="da-DK" dirty="0"/>
              <a:t>/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Brainstorm</a:t>
            </a:r>
          </a:p>
          <a:p>
            <a:r>
              <a:rPr lang="da-DK" dirty="0" smtClean="0"/>
              <a:t>- Hvad tænker I?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7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365</TotalTime>
  <Words>258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Cambria Math</vt:lpstr>
      <vt:lpstr>Wingdings</vt:lpstr>
      <vt:lpstr>Metropol</vt:lpstr>
      <vt:lpstr>Tjekliste </vt:lpstr>
      <vt:lpstr>Programmering med P5.js</vt:lpstr>
      <vt:lpstr>Programmering med P5.js</vt:lpstr>
      <vt:lpstr>Programmering med P5.js</vt:lpstr>
      <vt:lpstr>Shapes!</vt:lpstr>
      <vt:lpstr>Colours!</vt:lpstr>
      <vt:lpstr>Winnie’s sample code</vt:lpstr>
      <vt:lpstr>Quick Task!!!</vt:lpstr>
      <vt:lpstr>noises/glitches/errors</vt:lpstr>
      <vt:lpstr>GitHub</vt:lpstr>
      <vt:lpstr>1# lav et ”repository”</vt:lpstr>
      <vt:lpstr>2# Lav din README</vt:lpstr>
      <vt:lpstr>#3 Vedlæg et Screenshot</vt:lpstr>
      <vt:lpstr>Run your program from GitHub</vt:lpstr>
      <vt:lpstr>Peer-Feedback</vt:lpstr>
      <vt:lpstr>miniex – go nuts!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Ann Karring</dc:creator>
  <cp:lastModifiedBy>Ann Karring</cp:lastModifiedBy>
  <cp:revision>25</cp:revision>
  <dcterms:created xsi:type="dcterms:W3CDTF">2017-02-14T14:03:12Z</dcterms:created>
  <dcterms:modified xsi:type="dcterms:W3CDTF">2017-02-15T15:43:33Z</dcterms:modified>
</cp:coreProperties>
</file>