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69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9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7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83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1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3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77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826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1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3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8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3F8B72-0E0C-4ABD-9F0E-B00DD43CE545}" type="datetimeFigureOut">
              <a:rPr lang="da-DK" smtClean="0"/>
              <a:t>16-03-2017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8F49C6E-41D1-44DB-9097-D2B83555172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98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git.com/RaggedyAnn/OldMinis/master/5th%20weekly%20mini%20exercise/treeGenerat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ap.github.io/AP2017/class07/sketch07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Code and </a:t>
            </a:r>
            <a:r>
              <a:rPr lang="da-DK" dirty="0" err="1" smtClean="0"/>
              <a:t>Generativity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9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Generativity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-	</a:t>
            </a:r>
            <a:r>
              <a:rPr lang="da-DK" dirty="0" err="1" smtClean="0"/>
              <a:t>Rules</a:t>
            </a:r>
            <a:endParaRPr lang="da-DK" dirty="0" smtClean="0"/>
          </a:p>
          <a:p>
            <a:r>
              <a:rPr lang="da-DK" dirty="0" smtClean="0"/>
              <a:t>-	Repetition, but with variation</a:t>
            </a:r>
          </a:p>
          <a:p>
            <a:r>
              <a:rPr lang="da-DK" dirty="0" smtClean="0"/>
              <a:t>-	</a:t>
            </a:r>
            <a:r>
              <a:rPr lang="da-DK" dirty="0" err="1" smtClean="0"/>
              <a:t>Emergence</a:t>
            </a: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r>
              <a:rPr lang="en-US" dirty="0">
                <a:solidFill>
                  <a:srgbClr val="F03B5E"/>
                </a:solidFill>
              </a:rPr>
              <a:t>Example: </a:t>
            </a:r>
            <a:r>
              <a:rPr lang="en-US" dirty="0">
                <a:hlinkClick r:id="rId2"/>
              </a:rPr>
              <a:t>https://rawgit.com/RaggedyAnn/OldMinis/master/5th%20weekly%20mini%20exercise/treeGenerator/index.html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45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Winnie’s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auap.github.io/AP2017/class07/sketch07/index.html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91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/>
          <a:srcRect b="52387"/>
          <a:stretch/>
        </p:blipFill>
        <p:spPr>
          <a:xfrm>
            <a:off x="900493" y="1883456"/>
            <a:ext cx="10306050" cy="40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/>
          <a:srcRect t="47718"/>
          <a:stretch/>
        </p:blipFill>
        <p:spPr>
          <a:xfrm>
            <a:off x="900493" y="1686233"/>
            <a:ext cx="10306050" cy="4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Sæt jer i Studiegrupper!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228201" cy="1907053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/>
              <a:t>Kig på hinandens sidste </a:t>
            </a:r>
            <a:r>
              <a:rPr lang="da-DK" dirty="0" err="1" smtClean="0"/>
              <a:t>miniExes</a:t>
            </a:r>
            <a:endParaRPr lang="da-DK" dirty="0"/>
          </a:p>
          <a:p>
            <a:r>
              <a:rPr lang="da-DK" dirty="0" smtClean="0"/>
              <a:t>Præsentér, stil spørgsmål og giv feedback til </a:t>
            </a:r>
            <a:r>
              <a:rPr lang="da-DK" dirty="0" smtClean="0"/>
              <a:t>hinanden</a:t>
            </a:r>
          </a:p>
          <a:p>
            <a:r>
              <a:rPr lang="da-DK" dirty="0" smtClean="0"/>
              <a:t>Tag noter!</a:t>
            </a:r>
            <a:endParaRPr lang="da-DK" dirty="0" smtClean="0"/>
          </a:p>
          <a:p>
            <a:r>
              <a:rPr lang="da-DK" dirty="0" smtClean="0"/>
              <a:t>45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72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3, 2, 1 –CODE!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980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03B5E"/>
                </a:solidFill>
              </a:rPr>
              <a:t>Mini ex:</a:t>
            </a:r>
          </a:p>
          <a:p>
            <a:r>
              <a:rPr lang="en-US" sz="2500" dirty="0" smtClean="0"/>
              <a:t>Generative </a:t>
            </a:r>
            <a:r>
              <a:rPr lang="en-US" sz="2500" dirty="0"/>
              <a:t>program with at least 3 basic </a:t>
            </a:r>
            <a:r>
              <a:rPr lang="en-US" sz="2500" dirty="0" smtClean="0"/>
              <a:t>rules.</a:t>
            </a:r>
          </a:p>
          <a:p>
            <a:r>
              <a:rPr lang="en-US" sz="2500" dirty="0" smtClean="0">
                <a:solidFill>
                  <a:srgbClr val="F03B5E"/>
                </a:solidFill>
              </a:rPr>
              <a:t>README:</a:t>
            </a:r>
          </a:p>
          <a:p>
            <a:r>
              <a:rPr lang="en-US" sz="2500" dirty="0"/>
              <a:t>Give a title to your piece and describe your program with a screenshot.</a:t>
            </a:r>
          </a:p>
          <a:p>
            <a:r>
              <a:rPr lang="en-US" sz="2500" dirty="0"/>
              <a:t>What are the rules that you have employed in your program?</a:t>
            </a:r>
          </a:p>
          <a:p>
            <a:r>
              <a:rPr lang="en-US" sz="2500" dirty="0"/>
              <a:t>What constitutes generativity?</a:t>
            </a:r>
          </a:p>
          <a:p>
            <a:r>
              <a:rPr lang="en-US" sz="2500" dirty="0"/>
              <a:t>What is the aesthetics of generativity</a:t>
            </a:r>
            <a:r>
              <a:rPr lang="en-US" sz="25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5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Storby</Template>
  <TotalTime>61</TotalTime>
  <Words>93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</vt:lpstr>
      <vt:lpstr>Code and Generativity</vt:lpstr>
      <vt:lpstr>Generativity</vt:lpstr>
      <vt:lpstr>Winnie’s code</vt:lpstr>
      <vt:lpstr>PowerPoint-præsentation</vt:lpstr>
      <vt:lpstr>PowerPoint-præsentation</vt:lpstr>
      <vt:lpstr>Sæt jer i Studiegrupper!</vt:lpstr>
      <vt:lpstr>3, 2, 1 –CODE!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Ann Karring</dc:creator>
  <cp:lastModifiedBy>Ann Karring</cp:lastModifiedBy>
  <cp:revision>9</cp:revision>
  <dcterms:created xsi:type="dcterms:W3CDTF">2017-03-08T14:21:09Z</dcterms:created>
  <dcterms:modified xsi:type="dcterms:W3CDTF">2017-03-16T20:35:21Z</dcterms:modified>
</cp:coreProperties>
</file>