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2CA9DC-5F28-4BE6-B6B0-20066797BA1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9BD904D-4414-48B1-9A36-B4839BA5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9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05F55-9551-4A89-AA66-3087317BD9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15964-A4BD-44EB-9FAC-C4B900C9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7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B2BE-D5C9-4396-9809-A78C96B74BB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4B8A-83AA-4BBD-843B-4935657BC10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EE57-2423-47DC-ADB9-C3844A90AD8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74F7-F657-4946-BA92-4091EC10CC3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BA6-8E2A-4A6B-A647-DDB3663E355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E75E-8501-4A4F-A201-7C3F3B3FD151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36A-C0A1-4870-8E29-A9745A16401B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77C4-0F7B-4D57-888F-D53349F6B702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6D1C-26B4-49A8-BA85-21DE9334773C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8C87-1CCB-463E-8E16-CAD1F7A72575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05E7-746D-41DA-ADCD-80BEF7DC16B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A046-2A24-437F-B4B3-38B20D9175D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6435-AD4C-45D3-928A-2F01848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0" y="2766219"/>
            <a:ext cx="73025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Guide to Finding Metadata for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SRR Runs on NCBI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"/>
            <a:ext cx="10515600" cy="8763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SRA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BioSample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Page on NCBI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9703786" cy="5981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136900" y="4584700"/>
            <a:ext cx="5036043" cy="14351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8000" y="3260725"/>
            <a:ext cx="6337300" cy="841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3786" y="2628900"/>
            <a:ext cx="248821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to retrieve metadata for multiple SRA Runs that are under the same “Study”.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59679" y="5934670"/>
            <a:ext cx="24882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to retrieve metadata for single run.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430"/>
            <a:ext cx="8483600" cy="605357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558100" y="3787416"/>
            <a:ext cx="4413249" cy="9073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67700" y="3390900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Metadata for text file for individual run.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9000" y="0"/>
            <a:ext cx="105156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Metadata Page for Individual SRR Runs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2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3512"/>
            <a:ext cx="8763000" cy="598448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701100" y="3292116"/>
            <a:ext cx="4413249" cy="9073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10700" y="2895600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 Metadata for text file with all runs metadata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0" y="0"/>
            <a:ext cx="105156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SRR Runs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63" t="24815" r="70625" b="20370"/>
          <a:stretch/>
        </p:blipFill>
        <p:spPr>
          <a:xfrm>
            <a:off x="1466850" y="1219200"/>
            <a:ext cx="9258300" cy="5638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3000" y="0"/>
            <a:ext cx="105156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Metadata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7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Guide to Finding Metadata for SRR Runs on NCBI</vt:lpstr>
      <vt:lpstr>Find SRA BioSample Page on NCBI</vt:lpstr>
      <vt:lpstr>PowerPoint Presentation</vt:lpstr>
      <vt:lpstr>PowerPoint Presentation</vt:lpstr>
      <vt:lpstr>PowerPoint Presentation</vt:lpstr>
    </vt:vector>
  </TitlesOfParts>
  <Company>Auburn University CVM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Kitchens</dc:creator>
  <cp:lastModifiedBy>Steven Kitchens</cp:lastModifiedBy>
  <cp:revision>3</cp:revision>
  <cp:lastPrinted>2022-04-19T17:45:45Z</cp:lastPrinted>
  <dcterms:created xsi:type="dcterms:W3CDTF">2022-04-19T17:32:09Z</dcterms:created>
  <dcterms:modified xsi:type="dcterms:W3CDTF">2022-04-19T17:45:57Z</dcterms:modified>
</cp:coreProperties>
</file>