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tushar@s.amity.edu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mailto:&#8211;priyanshu.patel@s.amity.edu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mailto:roshan.bishi@s.amity.edu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mailto:aniket.sharma3@s.amity.edu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tushar@s.amity.edu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mailto:&#8211;priyanshu.patel@s.amity.edu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mailto:roshan.bishi@s.amity.edu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mailto:aniket.sharma3@s.amity.ed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21995-7FE5-4397-A3E5-EAA42B9A50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811A507-2672-4F04-8173-134AB33273B5}">
      <dgm:prSet/>
      <dgm:spPr/>
      <dgm:t>
        <a:bodyPr/>
        <a:lstStyle/>
        <a:p>
          <a:r>
            <a:rPr lang="en-US" b="0" i="0"/>
            <a:t>Tushar :		Email – </a:t>
          </a:r>
          <a:r>
            <a:rPr lang="en-US" b="0" i="0">
              <a:hlinkClick xmlns:r="http://schemas.openxmlformats.org/officeDocument/2006/relationships" r:id="rId1"/>
            </a:rPr>
            <a:t>tushar@s.amity.edu</a:t>
          </a:r>
          <a:endParaRPr lang="en-IN"/>
        </a:p>
      </dgm:t>
    </dgm:pt>
    <dgm:pt modelId="{F4870641-3AE3-4B05-9614-439063C10EDF}" type="parTrans" cxnId="{79292FE7-A6FB-4788-8FF3-DE3EF67E5450}">
      <dgm:prSet/>
      <dgm:spPr/>
      <dgm:t>
        <a:bodyPr/>
        <a:lstStyle/>
        <a:p>
          <a:endParaRPr lang="en-IN"/>
        </a:p>
      </dgm:t>
    </dgm:pt>
    <dgm:pt modelId="{A4543A07-A8F6-4EF7-9DDF-1C5D21C76211}" type="sibTrans" cxnId="{79292FE7-A6FB-4788-8FF3-DE3EF67E5450}">
      <dgm:prSet/>
      <dgm:spPr/>
      <dgm:t>
        <a:bodyPr/>
        <a:lstStyle/>
        <a:p>
          <a:endParaRPr lang="en-IN"/>
        </a:p>
      </dgm:t>
    </dgm:pt>
    <dgm:pt modelId="{21419F52-A181-4372-8C69-A60F50F9335E}">
      <dgm:prSet/>
      <dgm:spPr/>
      <dgm:t>
        <a:bodyPr/>
        <a:lstStyle/>
        <a:p>
          <a:r>
            <a:rPr lang="en-US" b="0" i="0" dirty="0"/>
            <a:t>Phone - +917004659787</a:t>
          </a:r>
          <a:endParaRPr lang="en-IN" dirty="0"/>
        </a:p>
      </dgm:t>
    </dgm:pt>
    <dgm:pt modelId="{60045BDF-F83E-4ED8-9263-C9836066F003}" type="parTrans" cxnId="{862D2C16-3D46-4EB5-968B-CC4CDBD7F6B5}">
      <dgm:prSet/>
      <dgm:spPr/>
      <dgm:t>
        <a:bodyPr/>
        <a:lstStyle/>
        <a:p>
          <a:endParaRPr lang="en-IN"/>
        </a:p>
      </dgm:t>
    </dgm:pt>
    <dgm:pt modelId="{3DC806DB-6974-44B7-98EC-2C3245575482}" type="sibTrans" cxnId="{862D2C16-3D46-4EB5-968B-CC4CDBD7F6B5}">
      <dgm:prSet/>
      <dgm:spPr/>
      <dgm:t>
        <a:bodyPr/>
        <a:lstStyle/>
        <a:p>
          <a:endParaRPr lang="en-IN"/>
        </a:p>
      </dgm:t>
    </dgm:pt>
    <dgm:pt modelId="{B8362287-8FA8-4C23-9423-03AD47505852}" type="pres">
      <dgm:prSet presAssocID="{1BF21995-7FE5-4397-A3E5-EAA42B9A50FC}" presName="linear" presStyleCnt="0">
        <dgm:presLayoutVars>
          <dgm:animLvl val="lvl"/>
          <dgm:resizeHandles val="exact"/>
        </dgm:presLayoutVars>
      </dgm:prSet>
      <dgm:spPr/>
    </dgm:pt>
    <dgm:pt modelId="{93205532-C2A9-4F21-ABE0-67BF188739FF}" type="pres">
      <dgm:prSet presAssocID="{F811A507-2672-4F04-8173-134AB33273B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342DB0-D474-4C20-B34B-97339024CAD7}" type="pres">
      <dgm:prSet presAssocID="{F811A507-2672-4F04-8173-134AB33273B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2D2C16-3D46-4EB5-968B-CC4CDBD7F6B5}" srcId="{F811A507-2672-4F04-8173-134AB33273B5}" destId="{21419F52-A181-4372-8C69-A60F50F9335E}" srcOrd="0" destOrd="0" parTransId="{60045BDF-F83E-4ED8-9263-C9836066F003}" sibTransId="{3DC806DB-6974-44B7-98EC-2C3245575482}"/>
    <dgm:cxn modelId="{8FA14618-68FE-4755-9AD9-12FED4853824}" type="presOf" srcId="{F811A507-2672-4F04-8173-134AB33273B5}" destId="{93205532-C2A9-4F21-ABE0-67BF188739FF}" srcOrd="0" destOrd="0" presId="urn:microsoft.com/office/officeart/2005/8/layout/vList2"/>
    <dgm:cxn modelId="{AB565739-7097-41CE-AFBE-8D32C90124A6}" type="presOf" srcId="{1BF21995-7FE5-4397-A3E5-EAA42B9A50FC}" destId="{B8362287-8FA8-4C23-9423-03AD47505852}" srcOrd="0" destOrd="0" presId="urn:microsoft.com/office/officeart/2005/8/layout/vList2"/>
    <dgm:cxn modelId="{C21E43C7-3AE2-4AF4-80E0-0BD98BC5867E}" type="presOf" srcId="{21419F52-A181-4372-8C69-A60F50F9335E}" destId="{E1342DB0-D474-4C20-B34B-97339024CAD7}" srcOrd="0" destOrd="0" presId="urn:microsoft.com/office/officeart/2005/8/layout/vList2"/>
    <dgm:cxn modelId="{79292FE7-A6FB-4788-8FF3-DE3EF67E5450}" srcId="{1BF21995-7FE5-4397-A3E5-EAA42B9A50FC}" destId="{F811A507-2672-4F04-8173-134AB33273B5}" srcOrd="0" destOrd="0" parTransId="{F4870641-3AE3-4B05-9614-439063C10EDF}" sibTransId="{A4543A07-A8F6-4EF7-9DDF-1C5D21C76211}"/>
    <dgm:cxn modelId="{8955B908-8041-4339-B7EA-6570CCEEA02D}" type="presParOf" srcId="{B8362287-8FA8-4C23-9423-03AD47505852}" destId="{93205532-C2A9-4F21-ABE0-67BF188739FF}" srcOrd="0" destOrd="0" presId="urn:microsoft.com/office/officeart/2005/8/layout/vList2"/>
    <dgm:cxn modelId="{7EF4AEB2-0186-4DBA-B746-2AB45C81AB16}" type="presParOf" srcId="{B8362287-8FA8-4C23-9423-03AD47505852}" destId="{E1342DB0-D474-4C20-B34B-97339024CAD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EE693-98D8-4A6E-B15C-96D8F4960D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684A779-3827-479B-8A5B-310E16CEA382}">
      <dgm:prSet/>
      <dgm:spPr/>
      <dgm:t>
        <a:bodyPr/>
        <a:lstStyle/>
        <a:p>
          <a:r>
            <a:rPr lang="en-US" b="0" i="0"/>
            <a:t>Priyanshu Patel :	Email - </a:t>
          </a:r>
          <a:r>
            <a:rPr lang="en-US" b="0" i="0">
              <a:hlinkClick xmlns:r="http://schemas.openxmlformats.org/officeDocument/2006/relationships" r:id="rId1"/>
            </a:rPr>
            <a:t>priyanshu.patel@s.amity.edu</a:t>
          </a:r>
          <a:endParaRPr lang="en-IN"/>
        </a:p>
      </dgm:t>
    </dgm:pt>
    <dgm:pt modelId="{4437D712-C57A-4426-8902-6097BD536D01}" type="parTrans" cxnId="{F1F035B7-D5DD-4D28-8E39-F8014A8F0B53}">
      <dgm:prSet/>
      <dgm:spPr/>
      <dgm:t>
        <a:bodyPr/>
        <a:lstStyle/>
        <a:p>
          <a:endParaRPr lang="en-IN"/>
        </a:p>
      </dgm:t>
    </dgm:pt>
    <dgm:pt modelId="{003B939F-45F1-41BD-9438-C687C4247561}" type="sibTrans" cxnId="{F1F035B7-D5DD-4D28-8E39-F8014A8F0B53}">
      <dgm:prSet/>
      <dgm:spPr/>
      <dgm:t>
        <a:bodyPr/>
        <a:lstStyle/>
        <a:p>
          <a:endParaRPr lang="en-IN"/>
        </a:p>
      </dgm:t>
    </dgm:pt>
    <dgm:pt modelId="{2C60D13F-2EB4-425F-A65C-873CFF1CDFAA}">
      <dgm:prSet/>
      <dgm:spPr/>
      <dgm:t>
        <a:bodyPr/>
        <a:lstStyle/>
        <a:p>
          <a:r>
            <a:rPr lang="en-US" b="0" i="0"/>
            <a:t>Phone - +919644558877</a:t>
          </a:r>
          <a:endParaRPr lang="en-IN"/>
        </a:p>
      </dgm:t>
    </dgm:pt>
    <dgm:pt modelId="{E792F925-8668-4FC6-9518-C1AFFA51E786}" type="parTrans" cxnId="{99927110-2B81-4C49-8C1B-33C6A87E9225}">
      <dgm:prSet/>
      <dgm:spPr/>
      <dgm:t>
        <a:bodyPr/>
        <a:lstStyle/>
        <a:p>
          <a:endParaRPr lang="en-IN"/>
        </a:p>
      </dgm:t>
    </dgm:pt>
    <dgm:pt modelId="{6850118E-E728-4006-8A6F-8B4BA458DEBF}" type="sibTrans" cxnId="{99927110-2B81-4C49-8C1B-33C6A87E9225}">
      <dgm:prSet/>
      <dgm:spPr/>
      <dgm:t>
        <a:bodyPr/>
        <a:lstStyle/>
        <a:p>
          <a:endParaRPr lang="en-IN"/>
        </a:p>
      </dgm:t>
    </dgm:pt>
    <dgm:pt modelId="{839FB8DF-1750-48C3-9F03-278C85D1CA11}" type="pres">
      <dgm:prSet presAssocID="{148EE693-98D8-4A6E-B15C-96D8F4960D7C}" presName="linear" presStyleCnt="0">
        <dgm:presLayoutVars>
          <dgm:animLvl val="lvl"/>
          <dgm:resizeHandles val="exact"/>
        </dgm:presLayoutVars>
      </dgm:prSet>
      <dgm:spPr/>
    </dgm:pt>
    <dgm:pt modelId="{900975BE-6AD6-4CF2-9753-49E944BBB738}" type="pres">
      <dgm:prSet presAssocID="{1684A779-3827-479B-8A5B-310E16CEA38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31A3AD3-6947-450E-873B-B8E650D44890}" type="pres">
      <dgm:prSet presAssocID="{1684A779-3827-479B-8A5B-310E16CEA38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9927110-2B81-4C49-8C1B-33C6A87E9225}" srcId="{1684A779-3827-479B-8A5B-310E16CEA382}" destId="{2C60D13F-2EB4-425F-A65C-873CFF1CDFAA}" srcOrd="0" destOrd="0" parTransId="{E792F925-8668-4FC6-9518-C1AFFA51E786}" sibTransId="{6850118E-E728-4006-8A6F-8B4BA458DEBF}"/>
    <dgm:cxn modelId="{760CBD20-345C-432C-AABF-61B811A082D9}" type="presOf" srcId="{1684A779-3827-479B-8A5B-310E16CEA382}" destId="{900975BE-6AD6-4CF2-9753-49E944BBB738}" srcOrd="0" destOrd="0" presId="urn:microsoft.com/office/officeart/2005/8/layout/vList2"/>
    <dgm:cxn modelId="{09516656-D21A-4B7F-8AE8-0B0049473AC3}" type="presOf" srcId="{148EE693-98D8-4A6E-B15C-96D8F4960D7C}" destId="{839FB8DF-1750-48C3-9F03-278C85D1CA11}" srcOrd="0" destOrd="0" presId="urn:microsoft.com/office/officeart/2005/8/layout/vList2"/>
    <dgm:cxn modelId="{0B58468E-857C-469A-8F14-FBB6C30D7F19}" type="presOf" srcId="{2C60D13F-2EB4-425F-A65C-873CFF1CDFAA}" destId="{B31A3AD3-6947-450E-873B-B8E650D44890}" srcOrd="0" destOrd="0" presId="urn:microsoft.com/office/officeart/2005/8/layout/vList2"/>
    <dgm:cxn modelId="{F1F035B7-D5DD-4D28-8E39-F8014A8F0B53}" srcId="{148EE693-98D8-4A6E-B15C-96D8F4960D7C}" destId="{1684A779-3827-479B-8A5B-310E16CEA382}" srcOrd="0" destOrd="0" parTransId="{4437D712-C57A-4426-8902-6097BD536D01}" sibTransId="{003B939F-45F1-41BD-9438-C687C4247561}"/>
    <dgm:cxn modelId="{41AF7B3A-ED62-4E5E-8B88-EA07E54AB173}" type="presParOf" srcId="{839FB8DF-1750-48C3-9F03-278C85D1CA11}" destId="{900975BE-6AD6-4CF2-9753-49E944BBB738}" srcOrd="0" destOrd="0" presId="urn:microsoft.com/office/officeart/2005/8/layout/vList2"/>
    <dgm:cxn modelId="{F667CC9F-7E67-4656-B2B7-BA79DAFADD2A}" type="presParOf" srcId="{839FB8DF-1750-48C3-9F03-278C85D1CA11}" destId="{B31A3AD3-6947-450E-873B-B8E650D4489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9C2065-1E40-4D79-BB00-9D8F14A389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B7783F6-193B-481D-B977-B24389CCDF17}">
      <dgm:prSet/>
      <dgm:spPr/>
      <dgm:t>
        <a:bodyPr/>
        <a:lstStyle/>
        <a:p>
          <a:r>
            <a:rPr lang="en-US" b="0" i="0"/>
            <a:t>Roshan Bishi :	Email - </a:t>
          </a:r>
          <a:r>
            <a:rPr lang="en-US" b="0" i="0">
              <a:hlinkClick xmlns:r="http://schemas.openxmlformats.org/officeDocument/2006/relationships" r:id="rId1"/>
            </a:rPr>
            <a:t>roshan.bishi@s.amity.edu</a:t>
          </a:r>
          <a:endParaRPr lang="en-IN"/>
        </a:p>
      </dgm:t>
    </dgm:pt>
    <dgm:pt modelId="{96C41B79-4F16-4660-B40D-3A9A52455BF9}" type="parTrans" cxnId="{3DBC0115-54DA-4BD8-91C1-DF5825CAFF8B}">
      <dgm:prSet/>
      <dgm:spPr/>
      <dgm:t>
        <a:bodyPr/>
        <a:lstStyle/>
        <a:p>
          <a:endParaRPr lang="en-IN"/>
        </a:p>
      </dgm:t>
    </dgm:pt>
    <dgm:pt modelId="{E91349C5-D2D6-4EA7-A96F-BE1F7E313C05}" type="sibTrans" cxnId="{3DBC0115-54DA-4BD8-91C1-DF5825CAFF8B}">
      <dgm:prSet/>
      <dgm:spPr/>
      <dgm:t>
        <a:bodyPr/>
        <a:lstStyle/>
        <a:p>
          <a:endParaRPr lang="en-IN"/>
        </a:p>
      </dgm:t>
    </dgm:pt>
    <dgm:pt modelId="{48CB6E42-7E64-4FE8-8A52-BEF063E4DC04}">
      <dgm:prSet/>
      <dgm:spPr/>
      <dgm:t>
        <a:bodyPr/>
        <a:lstStyle/>
        <a:p>
          <a:r>
            <a:rPr lang="en-US" b="0" i="0"/>
            <a:t>Phone - +916372813901</a:t>
          </a:r>
          <a:endParaRPr lang="en-IN"/>
        </a:p>
      </dgm:t>
    </dgm:pt>
    <dgm:pt modelId="{E290C603-8AB7-4809-A361-8328B474A647}" type="parTrans" cxnId="{B0266AFE-5EDD-4B8E-A6FC-2679520BBA7D}">
      <dgm:prSet/>
      <dgm:spPr/>
      <dgm:t>
        <a:bodyPr/>
        <a:lstStyle/>
        <a:p>
          <a:endParaRPr lang="en-IN"/>
        </a:p>
      </dgm:t>
    </dgm:pt>
    <dgm:pt modelId="{2C4D7F3B-4D5D-43F2-9BA1-F6CABD056F58}" type="sibTrans" cxnId="{B0266AFE-5EDD-4B8E-A6FC-2679520BBA7D}">
      <dgm:prSet/>
      <dgm:spPr/>
      <dgm:t>
        <a:bodyPr/>
        <a:lstStyle/>
        <a:p>
          <a:endParaRPr lang="en-IN"/>
        </a:p>
      </dgm:t>
    </dgm:pt>
    <dgm:pt modelId="{DB43294C-F877-4B42-A815-1B600E139ECF}" type="pres">
      <dgm:prSet presAssocID="{C99C2065-1E40-4D79-BB00-9D8F14A38910}" presName="linear" presStyleCnt="0">
        <dgm:presLayoutVars>
          <dgm:animLvl val="lvl"/>
          <dgm:resizeHandles val="exact"/>
        </dgm:presLayoutVars>
      </dgm:prSet>
      <dgm:spPr/>
    </dgm:pt>
    <dgm:pt modelId="{7E195DB0-7EE2-482E-9B8B-0693A5DF830E}" type="pres">
      <dgm:prSet presAssocID="{DB7783F6-193B-481D-B977-B24389CCDF1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06FAE90-3CF9-4D20-BD36-A41DE6F8393C}" type="pres">
      <dgm:prSet presAssocID="{DB7783F6-193B-481D-B977-B24389CCDF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DBC0115-54DA-4BD8-91C1-DF5825CAFF8B}" srcId="{C99C2065-1E40-4D79-BB00-9D8F14A38910}" destId="{DB7783F6-193B-481D-B977-B24389CCDF17}" srcOrd="0" destOrd="0" parTransId="{96C41B79-4F16-4660-B40D-3A9A52455BF9}" sibTransId="{E91349C5-D2D6-4EA7-A96F-BE1F7E313C05}"/>
    <dgm:cxn modelId="{A65272D5-3953-45C0-ACB8-19185359626B}" type="presOf" srcId="{C99C2065-1E40-4D79-BB00-9D8F14A38910}" destId="{DB43294C-F877-4B42-A815-1B600E139ECF}" srcOrd="0" destOrd="0" presId="urn:microsoft.com/office/officeart/2005/8/layout/vList2"/>
    <dgm:cxn modelId="{F4DA1EE7-0539-4DF6-AAAD-33457D3B63B3}" type="presOf" srcId="{DB7783F6-193B-481D-B977-B24389CCDF17}" destId="{7E195DB0-7EE2-482E-9B8B-0693A5DF830E}" srcOrd="0" destOrd="0" presId="urn:microsoft.com/office/officeart/2005/8/layout/vList2"/>
    <dgm:cxn modelId="{B88D30F7-6CC6-449A-BAF0-4CA61D5FB18A}" type="presOf" srcId="{48CB6E42-7E64-4FE8-8A52-BEF063E4DC04}" destId="{F06FAE90-3CF9-4D20-BD36-A41DE6F8393C}" srcOrd="0" destOrd="0" presId="urn:microsoft.com/office/officeart/2005/8/layout/vList2"/>
    <dgm:cxn modelId="{B0266AFE-5EDD-4B8E-A6FC-2679520BBA7D}" srcId="{DB7783F6-193B-481D-B977-B24389CCDF17}" destId="{48CB6E42-7E64-4FE8-8A52-BEF063E4DC04}" srcOrd="0" destOrd="0" parTransId="{E290C603-8AB7-4809-A361-8328B474A647}" sibTransId="{2C4D7F3B-4D5D-43F2-9BA1-F6CABD056F58}"/>
    <dgm:cxn modelId="{2E91F844-3B0D-4345-8E90-1E5C37750057}" type="presParOf" srcId="{DB43294C-F877-4B42-A815-1B600E139ECF}" destId="{7E195DB0-7EE2-482E-9B8B-0693A5DF830E}" srcOrd="0" destOrd="0" presId="urn:microsoft.com/office/officeart/2005/8/layout/vList2"/>
    <dgm:cxn modelId="{12EAB8F5-3CC4-492D-AD8F-5BFC40A5DB19}" type="presParOf" srcId="{DB43294C-F877-4B42-A815-1B600E139ECF}" destId="{F06FAE90-3CF9-4D20-BD36-A41DE6F8393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6D874D-9BA5-48F7-8870-CE339C29AA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CCEAC6D-FDDF-4106-ADEE-4FE4C4A4EBD5}">
      <dgm:prSet/>
      <dgm:spPr/>
      <dgm:t>
        <a:bodyPr/>
        <a:lstStyle/>
        <a:p>
          <a:r>
            <a:rPr lang="en-US" b="0" i="0" dirty="0"/>
            <a:t>Aniket Sharma :	Email - </a:t>
          </a:r>
          <a:r>
            <a:rPr lang="en-US" b="0" i="0" dirty="0">
              <a:hlinkClick xmlns:r="http://schemas.openxmlformats.org/officeDocument/2006/relationships" r:id="rId1"/>
            </a:rPr>
            <a:t>aniket.sharma3@s.amity.edu</a:t>
          </a:r>
          <a:endParaRPr lang="en-IN" dirty="0"/>
        </a:p>
      </dgm:t>
    </dgm:pt>
    <dgm:pt modelId="{D4F4D6B2-05ED-4242-B2F5-E0306C6C1E9E}" type="parTrans" cxnId="{6CE1DFB8-3EE4-4F05-AE10-012B87CF5099}">
      <dgm:prSet/>
      <dgm:spPr/>
      <dgm:t>
        <a:bodyPr/>
        <a:lstStyle/>
        <a:p>
          <a:endParaRPr lang="en-IN"/>
        </a:p>
      </dgm:t>
    </dgm:pt>
    <dgm:pt modelId="{B3179E07-AD34-439B-B931-381188E0428A}" type="sibTrans" cxnId="{6CE1DFB8-3EE4-4F05-AE10-012B87CF5099}">
      <dgm:prSet/>
      <dgm:spPr/>
      <dgm:t>
        <a:bodyPr/>
        <a:lstStyle/>
        <a:p>
          <a:endParaRPr lang="en-IN"/>
        </a:p>
      </dgm:t>
    </dgm:pt>
    <dgm:pt modelId="{12FD1982-20E1-4916-A5A2-13C66EBD4679}">
      <dgm:prSet/>
      <dgm:spPr/>
      <dgm:t>
        <a:bodyPr/>
        <a:lstStyle/>
        <a:p>
          <a:r>
            <a:rPr lang="en-US" b="0" i="0"/>
            <a:t>Phone - +916204388476</a:t>
          </a:r>
          <a:endParaRPr lang="en-IN"/>
        </a:p>
      </dgm:t>
    </dgm:pt>
    <dgm:pt modelId="{6FABC674-9199-4AA5-844F-6A483AABCE22}" type="parTrans" cxnId="{6494C2C7-A7EC-456F-9563-004142D2E155}">
      <dgm:prSet/>
      <dgm:spPr/>
      <dgm:t>
        <a:bodyPr/>
        <a:lstStyle/>
        <a:p>
          <a:endParaRPr lang="en-IN"/>
        </a:p>
      </dgm:t>
    </dgm:pt>
    <dgm:pt modelId="{F6B59270-4BD3-4FFD-A814-D5C0C3E6BC52}" type="sibTrans" cxnId="{6494C2C7-A7EC-456F-9563-004142D2E155}">
      <dgm:prSet/>
      <dgm:spPr/>
      <dgm:t>
        <a:bodyPr/>
        <a:lstStyle/>
        <a:p>
          <a:endParaRPr lang="en-IN"/>
        </a:p>
      </dgm:t>
    </dgm:pt>
    <dgm:pt modelId="{F431C729-B4FB-463A-9DA1-84C0A3614BEC}" type="pres">
      <dgm:prSet presAssocID="{646D874D-9BA5-48F7-8870-CE339C29AA4D}" presName="linear" presStyleCnt="0">
        <dgm:presLayoutVars>
          <dgm:animLvl val="lvl"/>
          <dgm:resizeHandles val="exact"/>
        </dgm:presLayoutVars>
      </dgm:prSet>
      <dgm:spPr/>
    </dgm:pt>
    <dgm:pt modelId="{0006C477-E980-4821-BB54-EA79C06ECC5E}" type="pres">
      <dgm:prSet presAssocID="{1CCEAC6D-FDDF-4106-ADEE-4FE4C4A4EBD5}" presName="parentText" presStyleLbl="node1" presStyleIdx="0" presStyleCnt="1" custLinFactNeighborX="120">
        <dgm:presLayoutVars>
          <dgm:chMax val="0"/>
          <dgm:bulletEnabled val="1"/>
        </dgm:presLayoutVars>
      </dgm:prSet>
      <dgm:spPr/>
    </dgm:pt>
    <dgm:pt modelId="{016BA990-1F19-4040-AD16-D4F155C64DC5}" type="pres">
      <dgm:prSet presAssocID="{1CCEAC6D-FDDF-4106-ADEE-4FE4C4A4EBD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2DD292A-1824-4206-833D-673C475681F5}" type="presOf" srcId="{646D874D-9BA5-48F7-8870-CE339C29AA4D}" destId="{F431C729-B4FB-463A-9DA1-84C0A3614BEC}" srcOrd="0" destOrd="0" presId="urn:microsoft.com/office/officeart/2005/8/layout/vList2"/>
    <dgm:cxn modelId="{B9E8B3AD-CB5E-4CFD-B604-968F82906C2D}" type="presOf" srcId="{1CCEAC6D-FDDF-4106-ADEE-4FE4C4A4EBD5}" destId="{0006C477-E980-4821-BB54-EA79C06ECC5E}" srcOrd="0" destOrd="0" presId="urn:microsoft.com/office/officeart/2005/8/layout/vList2"/>
    <dgm:cxn modelId="{6CE1DFB8-3EE4-4F05-AE10-012B87CF5099}" srcId="{646D874D-9BA5-48F7-8870-CE339C29AA4D}" destId="{1CCEAC6D-FDDF-4106-ADEE-4FE4C4A4EBD5}" srcOrd="0" destOrd="0" parTransId="{D4F4D6B2-05ED-4242-B2F5-E0306C6C1E9E}" sibTransId="{B3179E07-AD34-439B-B931-381188E0428A}"/>
    <dgm:cxn modelId="{6494C2C7-A7EC-456F-9563-004142D2E155}" srcId="{1CCEAC6D-FDDF-4106-ADEE-4FE4C4A4EBD5}" destId="{12FD1982-20E1-4916-A5A2-13C66EBD4679}" srcOrd="0" destOrd="0" parTransId="{6FABC674-9199-4AA5-844F-6A483AABCE22}" sibTransId="{F6B59270-4BD3-4FFD-A814-D5C0C3E6BC52}"/>
    <dgm:cxn modelId="{058510D6-166C-4022-9AA3-BEE0EF440807}" type="presOf" srcId="{12FD1982-20E1-4916-A5A2-13C66EBD4679}" destId="{016BA990-1F19-4040-AD16-D4F155C64DC5}" srcOrd="0" destOrd="0" presId="urn:microsoft.com/office/officeart/2005/8/layout/vList2"/>
    <dgm:cxn modelId="{21C870BD-5640-4B0E-A51D-B0537F4549EC}" type="presParOf" srcId="{F431C729-B4FB-463A-9DA1-84C0A3614BEC}" destId="{0006C477-E980-4821-BB54-EA79C06ECC5E}" srcOrd="0" destOrd="0" presId="urn:microsoft.com/office/officeart/2005/8/layout/vList2"/>
    <dgm:cxn modelId="{1ED0A616-FDBD-4EC2-A4C3-129B9A2438BC}" type="presParOf" srcId="{F431C729-B4FB-463A-9DA1-84C0A3614BEC}" destId="{016BA990-1F19-4040-AD16-D4F155C64DC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05532-C2A9-4F21-ABE0-67BF188739FF}">
      <dsp:nvSpPr>
        <dsp:cNvPr id="0" name=""/>
        <dsp:cNvSpPr/>
      </dsp:nvSpPr>
      <dsp:spPr>
        <a:xfrm>
          <a:off x="0" y="8076"/>
          <a:ext cx="7999476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Tushar :		Email – </a:t>
          </a:r>
          <a:r>
            <a:rPr lang="en-US" sz="1500" b="0" i="0" kern="1200">
              <a:hlinkClick xmlns:r="http://schemas.openxmlformats.org/officeDocument/2006/relationships" r:id="rId1"/>
            </a:rPr>
            <a:t>tushar@s.amity.edu</a:t>
          </a:r>
          <a:endParaRPr lang="en-IN" sz="1500" kern="1200"/>
        </a:p>
      </dsp:txBody>
      <dsp:txXfrm>
        <a:off x="17134" y="25210"/>
        <a:ext cx="7965208" cy="316732"/>
      </dsp:txXfrm>
    </dsp:sp>
    <dsp:sp modelId="{E1342DB0-D474-4C20-B34B-97339024CAD7}">
      <dsp:nvSpPr>
        <dsp:cNvPr id="0" name=""/>
        <dsp:cNvSpPr/>
      </dsp:nvSpPr>
      <dsp:spPr>
        <a:xfrm>
          <a:off x="0" y="359076"/>
          <a:ext cx="7999476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8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dirty="0"/>
            <a:t>Phone - +917004659787</a:t>
          </a:r>
          <a:endParaRPr lang="en-IN" sz="1200" kern="1200" dirty="0"/>
        </a:p>
      </dsp:txBody>
      <dsp:txXfrm>
        <a:off x="0" y="359076"/>
        <a:ext cx="7999476" cy="24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975BE-6AD6-4CF2-9753-49E944BBB738}">
      <dsp:nvSpPr>
        <dsp:cNvPr id="0" name=""/>
        <dsp:cNvSpPr/>
      </dsp:nvSpPr>
      <dsp:spPr>
        <a:xfrm>
          <a:off x="0" y="8076"/>
          <a:ext cx="7999476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Priyanshu Patel :	Email - </a:t>
          </a:r>
          <a:r>
            <a:rPr lang="en-US" sz="1500" b="0" i="0" kern="1200">
              <a:hlinkClick xmlns:r="http://schemas.openxmlformats.org/officeDocument/2006/relationships" r:id="rId1"/>
            </a:rPr>
            <a:t>priyanshu.patel@s.amity.edu</a:t>
          </a:r>
          <a:endParaRPr lang="en-IN" sz="1500" kern="1200"/>
        </a:p>
      </dsp:txBody>
      <dsp:txXfrm>
        <a:off x="17134" y="25210"/>
        <a:ext cx="7965208" cy="316732"/>
      </dsp:txXfrm>
    </dsp:sp>
    <dsp:sp modelId="{B31A3AD3-6947-450E-873B-B8E650D44890}">
      <dsp:nvSpPr>
        <dsp:cNvPr id="0" name=""/>
        <dsp:cNvSpPr/>
      </dsp:nvSpPr>
      <dsp:spPr>
        <a:xfrm>
          <a:off x="0" y="359076"/>
          <a:ext cx="7999476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8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Phone - +919644558877</a:t>
          </a:r>
          <a:endParaRPr lang="en-IN" sz="1200" kern="1200"/>
        </a:p>
      </dsp:txBody>
      <dsp:txXfrm>
        <a:off x="0" y="359076"/>
        <a:ext cx="7999476" cy="248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95DB0-7EE2-482E-9B8B-0693A5DF830E}">
      <dsp:nvSpPr>
        <dsp:cNvPr id="0" name=""/>
        <dsp:cNvSpPr/>
      </dsp:nvSpPr>
      <dsp:spPr>
        <a:xfrm>
          <a:off x="0" y="8076"/>
          <a:ext cx="7999476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Roshan Bishi :	Email - </a:t>
          </a:r>
          <a:r>
            <a:rPr lang="en-US" sz="1500" b="0" i="0" kern="1200">
              <a:hlinkClick xmlns:r="http://schemas.openxmlformats.org/officeDocument/2006/relationships" r:id="rId1"/>
            </a:rPr>
            <a:t>roshan.bishi@s.amity.edu</a:t>
          </a:r>
          <a:endParaRPr lang="en-IN" sz="1500" kern="1200"/>
        </a:p>
      </dsp:txBody>
      <dsp:txXfrm>
        <a:off x="17134" y="25210"/>
        <a:ext cx="7965208" cy="316732"/>
      </dsp:txXfrm>
    </dsp:sp>
    <dsp:sp modelId="{F06FAE90-3CF9-4D20-BD36-A41DE6F8393C}">
      <dsp:nvSpPr>
        <dsp:cNvPr id="0" name=""/>
        <dsp:cNvSpPr/>
      </dsp:nvSpPr>
      <dsp:spPr>
        <a:xfrm>
          <a:off x="0" y="359076"/>
          <a:ext cx="7999476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8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Phone - +916372813901</a:t>
          </a:r>
          <a:endParaRPr lang="en-IN" sz="1200" kern="1200"/>
        </a:p>
      </dsp:txBody>
      <dsp:txXfrm>
        <a:off x="0" y="359076"/>
        <a:ext cx="7999476" cy="24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6C477-E980-4821-BB54-EA79C06ECC5E}">
      <dsp:nvSpPr>
        <dsp:cNvPr id="0" name=""/>
        <dsp:cNvSpPr/>
      </dsp:nvSpPr>
      <dsp:spPr>
        <a:xfrm>
          <a:off x="0" y="8076"/>
          <a:ext cx="7999476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Aniket Sharma :	Email - </a:t>
          </a:r>
          <a:r>
            <a:rPr lang="en-US" sz="1500" b="0" i="0" kern="1200" dirty="0">
              <a:hlinkClick xmlns:r="http://schemas.openxmlformats.org/officeDocument/2006/relationships" r:id="rId1"/>
            </a:rPr>
            <a:t>aniket.sharma3@s.amity.edu</a:t>
          </a:r>
          <a:endParaRPr lang="en-IN" sz="1500" kern="1200" dirty="0"/>
        </a:p>
      </dsp:txBody>
      <dsp:txXfrm>
        <a:off x="17134" y="25210"/>
        <a:ext cx="7965208" cy="316732"/>
      </dsp:txXfrm>
    </dsp:sp>
    <dsp:sp modelId="{016BA990-1F19-4040-AD16-D4F155C64DC5}">
      <dsp:nvSpPr>
        <dsp:cNvPr id="0" name=""/>
        <dsp:cNvSpPr/>
      </dsp:nvSpPr>
      <dsp:spPr>
        <a:xfrm>
          <a:off x="0" y="359076"/>
          <a:ext cx="7999476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8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Phone - +916204388476</a:t>
          </a:r>
          <a:endParaRPr lang="en-IN" sz="1200" kern="1200"/>
        </a:p>
      </dsp:txBody>
      <dsp:txXfrm>
        <a:off x="0" y="359076"/>
        <a:ext cx="7999476" cy="24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31F4A-A53D-4105-900C-762FDB905D1F}" type="datetimeFigureOut">
              <a:rPr lang="en-IN" smtClean="0"/>
              <a:t>10/02/2021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ED837-B6D8-48AF-A26E-EA1713E0C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7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0400" y="1817500"/>
            <a:ext cx="6814400" cy="32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" y="3401208"/>
            <a:ext cx="958833" cy="556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040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140400" y="2045396"/>
            <a:ext cx="68144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140400" y="3619403"/>
            <a:ext cx="6814400" cy="5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3pPr>
            <a:lvl4pPr lvl="3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4pPr>
            <a:lvl5pPr lvl="4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5pPr>
            <a:lvl6pPr lvl="5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6pPr>
            <a:lvl7pPr lvl="6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7pPr>
            <a:lvl8pPr lvl="7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8pPr>
            <a:lvl9pPr lvl="8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1" y="3401208"/>
            <a:ext cx="958833" cy="556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5954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140400" y="2882400"/>
            <a:ext cx="7076000" cy="10932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5878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4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1219170" lvl="1" indent="-558786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4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828754" lvl="2" indent="-558786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4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2438339" lvl="3" indent="-558786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4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3047924" lvl="4" indent="-558786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4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3657509" lvl="5" indent="-558786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4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4267093" lvl="6" indent="-558786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4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4876678" lvl="7" indent="-558786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4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5486263" lvl="8" indent="-558786" rtl="0">
              <a:spcBef>
                <a:spcPts val="1067"/>
              </a:spcBef>
              <a:spcAft>
                <a:spcPts val="1067"/>
              </a:spcAft>
              <a:buClr>
                <a:schemeClr val="accent5"/>
              </a:buClr>
              <a:buSzPts val="3000"/>
              <a:buFont typeface="Barlow"/>
              <a:buChar char="■"/>
              <a:defRPr sz="4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EFC5B2B-3B89-4DA4-A3C2-6AD76C4FC8EB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Google Shape;25;p4"/>
          <p:cNvSpPr/>
          <p:nvPr/>
        </p:nvSpPr>
        <p:spPr>
          <a:xfrm>
            <a:off x="0" y="3401208"/>
            <a:ext cx="678800" cy="55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75233" y="3401208"/>
            <a:ext cx="283600" cy="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140400" y="1805264"/>
            <a:ext cx="70760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‧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‧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EFC5B2B-3B89-4DA4-A3C2-6AD76C4FC8EB}" type="slidenum">
              <a:rPr lang="en-IN" smtClean="0"/>
              <a:t>‹#›</a:t>
            </a:fld>
            <a:endParaRPr lang="en-IN"/>
          </a:p>
        </p:txBody>
      </p:sp>
      <p:grpSp>
        <p:nvGrpSpPr>
          <p:cNvPr id="31" name="Google Shape;31;p5"/>
          <p:cNvGrpSpPr/>
          <p:nvPr/>
        </p:nvGrpSpPr>
        <p:grpSpPr>
          <a:xfrm>
            <a:off x="1" y="1493902"/>
            <a:ext cx="958833" cy="55612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3788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140367" y="1805267"/>
            <a:ext cx="33060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910264" y="1805267"/>
            <a:ext cx="33060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EFC5B2B-3B89-4DA4-A3C2-6AD76C4FC8EB}" type="slidenum">
              <a:rPr lang="en-IN" smtClean="0"/>
              <a:t>‹#›</a:t>
            </a:fld>
            <a:endParaRPr lang="en-IN"/>
          </a:p>
        </p:txBody>
      </p:sp>
      <p:grpSp>
        <p:nvGrpSpPr>
          <p:cNvPr id="39" name="Google Shape;39;p6"/>
          <p:cNvGrpSpPr/>
          <p:nvPr/>
        </p:nvGrpSpPr>
        <p:grpSpPr>
          <a:xfrm>
            <a:off x="1" y="1493902"/>
            <a:ext cx="958833" cy="55612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994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140400" y="1805267"/>
            <a:ext cx="30876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552261" y="1805267"/>
            <a:ext cx="30876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7964121" y="1805267"/>
            <a:ext cx="30876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EFC5B2B-3B89-4DA4-A3C2-6AD76C4FC8EB}" type="slidenum">
              <a:rPr lang="en-IN" smtClean="0"/>
              <a:t>‹#›</a:t>
            </a:fld>
            <a:endParaRPr lang="en-IN"/>
          </a:p>
        </p:txBody>
      </p:sp>
      <p:grpSp>
        <p:nvGrpSpPr>
          <p:cNvPr id="48" name="Google Shape;48;p7"/>
          <p:cNvGrpSpPr/>
          <p:nvPr/>
        </p:nvGrpSpPr>
        <p:grpSpPr>
          <a:xfrm>
            <a:off x="1" y="1493902"/>
            <a:ext cx="958833" cy="55612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071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EFC5B2B-3B89-4DA4-A3C2-6AD76C4FC8EB}" type="slidenum">
              <a:rPr lang="en-IN" smtClean="0"/>
              <a:t>‹#›</a:t>
            </a:fld>
            <a:endParaRPr lang="en-IN"/>
          </a:p>
        </p:txBody>
      </p:sp>
      <p:grpSp>
        <p:nvGrpSpPr>
          <p:cNvPr id="54" name="Google Shape;54;p8"/>
          <p:cNvGrpSpPr/>
          <p:nvPr/>
        </p:nvGrpSpPr>
        <p:grpSpPr>
          <a:xfrm>
            <a:off x="1" y="1493902"/>
            <a:ext cx="958833" cy="55612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8848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1140400" y="5875067"/>
            <a:ext cx="99112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1067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EFC5B2B-3B89-4DA4-A3C2-6AD76C4FC8EB}" type="slidenum">
              <a:rPr lang="en-IN" smtClean="0"/>
              <a:t>‹#›</a:t>
            </a:fld>
            <a:endParaRPr lang="en-IN"/>
          </a:p>
        </p:txBody>
      </p:sp>
      <p:grpSp>
        <p:nvGrpSpPr>
          <p:cNvPr id="60" name="Google Shape;60;p9"/>
          <p:cNvGrpSpPr/>
          <p:nvPr/>
        </p:nvGrpSpPr>
        <p:grpSpPr>
          <a:xfrm>
            <a:off x="1" y="6054875"/>
            <a:ext cx="958833" cy="556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995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EFC5B2B-3B89-4DA4-A3C2-6AD76C4FC8EB}" type="slidenum">
              <a:rPr lang="en-IN" smtClean="0"/>
              <a:t>‹#›</a:t>
            </a:fld>
            <a:endParaRPr lang="en-IN"/>
          </a:p>
        </p:txBody>
      </p:sp>
      <p:grpSp>
        <p:nvGrpSpPr>
          <p:cNvPr id="65" name="Google Shape;65;p10"/>
          <p:cNvGrpSpPr/>
          <p:nvPr/>
        </p:nvGrpSpPr>
        <p:grpSpPr>
          <a:xfrm>
            <a:off x="1" y="3401208"/>
            <a:ext cx="958833" cy="556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187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0400" y="1805264"/>
            <a:ext cx="70760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EFC5B2B-3B89-4DA4-A3C2-6AD76C4FC8E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Google Shape;9;p1"/>
          <p:cNvSpPr/>
          <p:nvPr/>
        </p:nvSpPr>
        <p:spPr>
          <a:xfrm>
            <a:off x="0" y="6795933"/>
            <a:ext cx="11626400" cy="620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buNone/>
            </a:pPr>
            <a:endParaRPr sz="2400"/>
          </a:p>
        </p:txBody>
      </p:sp>
      <p:sp>
        <p:nvSpPr>
          <p:cNvPr id="10" name="Google Shape;10;p1"/>
          <p:cNvSpPr/>
          <p:nvPr/>
        </p:nvSpPr>
        <p:spPr>
          <a:xfrm>
            <a:off x="11591200" y="6795933"/>
            <a:ext cx="600800" cy="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695911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317347" y="354217"/>
            <a:ext cx="11030592" cy="144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DIGITAL GAMES TO SOLVE LOGICAL AND MATHEMATICAL PROBLEM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1125608" y="3198065"/>
            <a:ext cx="6814400" cy="10958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67"/>
              </a:spcAft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MATH'S THAT CHANGE THE WORLD!!</a:t>
            </a:r>
            <a:br>
              <a:rPr lang="en-US" sz="32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SIMPLE LIVING, HIGH THINKING!!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7568907" y="1507068"/>
            <a:ext cx="4062576" cy="3825531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212673" y="154596"/>
            <a:ext cx="7076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/>
              <a:t>ABOUT OUR TOY IDEA</a:t>
            </a:r>
            <a:endParaRPr dirty="0"/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7D5E2B47-168D-4440-A7DC-ABBCFB476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885" y="980216"/>
            <a:ext cx="3754673" cy="2274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600" b="1" u="sng"/>
            </a:pPr>
            <a:r>
              <a:rPr lang="en-IN" dirty="0"/>
              <a:t>OVERVIEW OF IDEA</a:t>
            </a:r>
          </a:p>
          <a:p>
            <a:pPr marL="0" indent="0">
              <a:buSzTx/>
              <a:buNone/>
              <a:defRPr sz="1100"/>
            </a:pPr>
            <a:r>
              <a:rPr lang="en-US" dirty="0"/>
              <a:t>This app (game) is comprises of several sub-games which contain the concept of programming, logic building and the integration of </a:t>
            </a:r>
            <a:r>
              <a:rPr lang="en-US" dirty="0" err="1"/>
              <a:t>maths</a:t>
            </a:r>
            <a:r>
              <a:rPr lang="en-US" dirty="0"/>
              <a:t> which will allow the young youth to have advance perspective of the tech computation that is necessity in latest education policy.</a:t>
            </a:r>
          </a:p>
        </p:txBody>
      </p:sp>
      <p:sp>
        <p:nvSpPr>
          <p:cNvPr id="32" name="Text Placeholder 38">
            <a:extLst>
              <a:ext uri="{FF2B5EF4-FFF2-40B4-BE49-F238E27FC236}">
                <a16:creationId xmlns:a16="http://schemas.microsoft.com/office/drawing/2014/main" id="{C1B2EBBE-4332-4604-AC0E-97C20ABCF40A}"/>
              </a:ext>
            </a:extLst>
          </p:cNvPr>
          <p:cNvSpPr txBox="1">
            <a:spLocks/>
          </p:cNvSpPr>
          <p:nvPr/>
        </p:nvSpPr>
        <p:spPr>
          <a:xfrm>
            <a:off x="5029610" y="972673"/>
            <a:ext cx="4267201" cy="23143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072869">
              <a:lnSpc>
                <a:spcPct val="81000"/>
              </a:lnSpc>
              <a:spcBef>
                <a:spcPts val="1067"/>
              </a:spcBef>
              <a:defRPr sz="1232" b="1" u="sng"/>
            </a:pPr>
            <a:r>
              <a:rPr lang="en-US" sz="1600" b="1" u="sng" dirty="0">
                <a:solidFill>
                  <a:schemeClr val="tx1"/>
                </a:solidFill>
              </a:rPr>
              <a:t>YOUR APPROACH TOWARDS IDEA DEVELOPMENT</a:t>
            </a:r>
          </a:p>
          <a:p>
            <a:pPr defTabSz="1072869">
              <a:lnSpc>
                <a:spcPct val="81000"/>
              </a:lnSpc>
              <a:spcBef>
                <a:spcPts val="1067"/>
              </a:spcBef>
              <a:defRPr sz="1232"/>
            </a:pPr>
            <a:r>
              <a:rPr lang="en-US" sz="1600" dirty="0">
                <a:solidFill>
                  <a:schemeClr val="tx1"/>
                </a:solidFill>
              </a:rPr>
              <a:t>After observing the new out-growing world in tech sector we have developed the vision of making the young youth of </a:t>
            </a:r>
            <a:r>
              <a:rPr lang="en-US" sz="1600" dirty="0" err="1">
                <a:solidFill>
                  <a:schemeClr val="tx1"/>
                </a:solidFill>
              </a:rPr>
              <a:t>india</a:t>
            </a:r>
            <a:r>
              <a:rPr lang="en-US" sz="1600" dirty="0">
                <a:solidFill>
                  <a:schemeClr val="tx1"/>
                </a:solidFill>
              </a:rPr>
              <a:t> understand the fundamental of technologies in a fun way so that new and potential brains will develop the concept in their early stage of life.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4BB22-4135-4E7D-9F9D-97B793C8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320" y="5472993"/>
            <a:ext cx="1394440" cy="1313563"/>
          </a:xfrm>
          <a:prstGeom prst="rect">
            <a:avLst/>
          </a:prstGeom>
        </p:spPr>
      </p:pic>
      <p:sp>
        <p:nvSpPr>
          <p:cNvPr id="34" name="Content Placeholder 36">
            <a:extLst>
              <a:ext uri="{FF2B5EF4-FFF2-40B4-BE49-F238E27FC236}">
                <a16:creationId xmlns:a16="http://schemas.microsoft.com/office/drawing/2014/main" id="{00D1FC8F-9297-4543-94ED-7CC30F33D769}"/>
              </a:ext>
            </a:extLst>
          </p:cNvPr>
          <p:cNvSpPr txBox="1"/>
          <p:nvPr/>
        </p:nvSpPr>
        <p:spPr>
          <a:xfrm>
            <a:off x="1010886" y="3255256"/>
            <a:ext cx="3787364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333"/>
              </a:spcBef>
              <a:defRPr sz="1200" b="1" u="sng"/>
            </a:pPr>
            <a:r>
              <a:rPr sz="1600" dirty="0">
                <a:solidFill>
                  <a:schemeClr val="tx1"/>
                </a:solidFill>
              </a:rPr>
              <a:t>THEME OF OUR APP WITH EXAMPLES</a:t>
            </a:r>
          </a:p>
          <a:p>
            <a:pPr>
              <a:spcBef>
                <a:spcPts val="1333"/>
              </a:spcBef>
              <a:defRPr sz="1200"/>
            </a:pPr>
            <a:r>
              <a:rPr lang="en-US" sz="1600" dirty="0">
                <a:solidFill>
                  <a:schemeClr val="tx1"/>
                </a:solidFill>
              </a:rPr>
              <a:t>In general programming languages there are concepts like flow of control, time complexities and it is quite difficult to fit that in to a child’s mind but with the help of an interactive and fun-designed game that can be done easily user friendly and our app is focus on that policy.</a:t>
            </a:r>
          </a:p>
          <a:p>
            <a:pPr>
              <a:spcBef>
                <a:spcPts val="1333"/>
              </a:spcBef>
              <a:defRPr sz="1200"/>
            </a:pPr>
            <a:r>
              <a:rPr lang="en-US" sz="1600" dirty="0">
                <a:solidFill>
                  <a:schemeClr val="tx1"/>
                </a:solidFill>
              </a:rPr>
              <a:t>For more specificity we have included examples.</a:t>
            </a:r>
          </a:p>
        </p:txBody>
      </p:sp>
      <p:sp>
        <p:nvSpPr>
          <p:cNvPr id="35" name="Content Placeholder 37">
            <a:extLst>
              <a:ext uri="{FF2B5EF4-FFF2-40B4-BE49-F238E27FC236}">
                <a16:creationId xmlns:a16="http://schemas.microsoft.com/office/drawing/2014/main" id="{31DCACA4-BF04-4300-8781-573A03022D1C}"/>
              </a:ext>
            </a:extLst>
          </p:cNvPr>
          <p:cNvSpPr txBox="1"/>
          <p:nvPr/>
        </p:nvSpPr>
        <p:spPr>
          <a:xfrm>
            <a:off x="5074285" y="3245875"/>
            <a:ext cx="4267203" cy="34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noAutofit/>
          </a:bodyPr>
          <a:lstStyle/>
          <a:p>
            <a:pPr defTabSz="987526">
              <a:lnSpc>
                <a:spcPct val="150000"/>
              </a:lnSpc>
              <a:spcBef>
                <a:spcPts val="1067"/>
              </a:spcBef>
              <a:buSzPct val="100000"/>
              <a:defRPr sz="972" b="1" u="sng"/>
            </a:pPr>
            <a:r>
              <a:rPr lang="en-IN" sz="1333" dirty="0">
                <a:solidFill>
                  <a:schemeClr val="tx1"/>
                </a:solidFill>
              </a:rPr>
              <a:t>LOGIC GATE INTERACTIVE GAME</a:t>
            </a:r>
          </a:p>
          <a:p>
            <a:pPr defTabSz="987526">
              <a:spcBef>
                <a:spcPts val="1067"/>
              </a:spcBef>
              <a:defRPr sz="972"/>
            </a:pPr>
            <a:r>
              <a:rPr lang="en-US" sz="1467" dirty="0">
                <a:solidFill>
                  <a:schemeClr val="tx1"/>
                </a:solidFill>
              </a:rPr>
              <a:t>Logic gates are the fundamental of computing in </a:t>
            </a:r>
            <a:r>
              <a:rPr lang="en-US" sz="1467" dirty="0" err="1">
                <a:solidFill>
                  <a:schemeClr val="tx1"/>
                </a:solidFill>
              </a:rPr>
              <a:t>technologies.Suppose</a:t>
            </a:r>
            <a:r>
              <a:rPr lang="en-US" sz="1467" dirty="0">
                <a:solidFill>
                  <a:schemeClr val="tx1"/>
                </a:solidFill>
              </a:rPr>
              <a:t> there are three boys a, b and c. C wants to go to theatre but his father told him that he will allow him only if at-least any one of his friend (A and B) will go with him. Now the occurrence of C going to theatre will happen if either A or B will go with C. For example if A decided to go then it doesn’t matter the decision of B, C will go </a:t>
            </a:r>
            <a:r>
              <a:rPr lang="en-US" sz="1467" dirty="0" err="1">
                <a:solidFill>
                  <a:schemeClr val="tx1"/>
                </a:solidFill>
              </a:rPr>
              <a:t>anyway.Or</a:t>
            </a:r>
            <a:r>
              <a:rPr lang="en-US" sz="1467" dirty="0">
                <a:solidFill>
                  <a:schemeClr val="tx1"/>
                </a:solidFill>
              </a:rPr>
              <a:t> gate works exactly if we consider the children as wire and their decision of going as “on” and not going as “</a:t>
            </a:r>
            <a:r>
              <a:rPr lang="en-US" sz="1467" dirty="0" err="1">
                <a:solidFill>
                  <a:schemeClr val="tx1"/>
                </a:solidFill>
              </a:rPr>
              <a:t>off”.Our</a:t>
            </a:r>
            <a:r>
              <a:rPr lang="en-US" sz="1467" dirty="0">
                <a:solidFill>
                  <a:schemeClr val="tx1"/>
                </a:solidFill>
              </a:rPr>
              <a:t> app have same concept comprising of interactive puzzles.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6FD950-D03A-4CF3-8809-6FCAA97F12FA}"/>
              </a:ext>
            </a:extLst>
          </p:cNvPr>
          <p:cNvSpPr/>
          <p:nvPr/>
        </p:nvSpPr>
        <p:spPr>
          <a:xfrm>
            <a:off x="9519138" y="1056001"/>
            <a:ext cx="2612487" cy="5593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37" name="Content Placeholder 37">
            <a:extLst>
              <a:ext uri="{FF2B5EF4-FFF2-40B4-BE49-F238E27FC236}">
                <a16:creationId xmlns:a16="http://schemas.microsoft.com/office/drawing/2014/main" id="{2FDC7089-9EA2-4D35-AC8B-8FEBE1C49340}"/>
              </a:ext>
            </a:extLst>
          </p:cNvPr>
          <p:cNvSpPr txBox="1"/>
          <p:nvPr/>
        </p:nvSpPr>
        <p:spPr>
          <a:xfrm>
            <a:off x="9545292" y="1056002"/>
            <a:ext cx="2600401" cy="527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normAutofit fontScale="92500" lnSpcReduction="20000"/>
          </a:bodyPr>
          <a:lstStyle/>
          <a:p>
            <a:pPr defTabSz="987526">
              <a:lnSpc>
                <a:spcPct val="150000"/>
              </a:lnSpc>
              <a:spcBef>
                <a:spcPts val="1067"/>
              </a:spcBef>
              <a:defRPr sz="972" b="1" u="sng"/>
            </a:pPr>
            <a:r>
              <a:rPr sz="1296" dirty="0">
                <a:solidFill>
                  <a:schemeClr val="tx1"/>
                </a:solidFill>
              </a:rPr>
              <a:t>2. </a:t>
            </a:r>
            <a:r>
              <a:rPr lang="en-IN" sz="1296" dirty="0">
                <a:solidFill>
                  <a:schemeClr val="tx1"/>
                </a:solidFill>
              </a:rPr>
              <a:t>TIME COMPLEXITY EVALUATION</a:t>
            </a:r>
            <a:endParaRPr sz="1296" dirty="0">
              <a:solidFill>
                <a:schemeClr val="tx1"/>
              </a:solidFill>
            </a:endParaRPr>
          </a:p>
          <a:p>
            <a:pPr defTabSz="987526">
              <a:spcBef>
                <a:spcPts val="1067"/>
              </a:spcBef>
              <a:defRPr sz="972"/>
            </a:pPr>
            <a:r>
              <a:rPr lang="en-US" sz="1733" dirty="0">
                <a:solidFill>
                  <a:schemeClr val="tx1"/>
                </a:solidFill>
              </a:rPr>
              <a:t>Lets have example </a:t>
            </a:r>
            <a:r>
              <a:rPr lang="en-US" sz="1733" dirty="0" err="1">
                <a:solidFill>
                  <a:schemeClr val="tx1"/>
                </a:solidFill>
              </a:rPr>
              <a:t>fo</a:t>
            </a:r>
            <a:r>
              <a:rPr lang="en-US" sz="1733" dirty="0">
                <a:solidFill>
                  <a:schemeClr val="tx1"/>
                </a:solidFill>
              </a:rPr>
              <a:t> two girl </a:t>
            </a:r>
            <a:r>
              <a:rPr lang="en-US" sz="1733" dirty="0" err="1">
                <a:solidFill>
                  <a:schemeClr val="tx1"/>
                </a:solidFill>
              </a:rPr>
              <a:t>fo</a:t>
            </a:r>
            <a:r>
              <a:rPr lang="en-US" sz="1733" dirty="0">
                <a:solidFill>
                  <a:schemeClr val="tx1"/>
                </a:solidFill>
              </a:rPr>
              <a:t> </a:t>
            </a:r>
            <a:r>
              <a:rPr lang="en-US" sz="1733" dirty="0" err="1">
                <a:solidFill>
                  <a:schemeClr val="tx1"/>
                </a:solidFill>
              </a:rPr>
              <a:t>radheeka</a:t>
            </a:r>
            <a:r>
              <a:rPr lang="en-US" sz="1733" dirty="0">
                <a:solidFill>
                  <a:schemeClr val="tx1"/>
                </a:solidFill>
              </a:rPr>
              <a:t> and </a:t>
            </a:r>
            <a:r>
              <a:rPr lang="en-US" sz="1733" dirty="0" err="1">
                <a:solidFill>
                  <a:schemeClr val="tx1"/>
                </a:solidFill>
              </a:rPr>
              <a:t>anisha</a:t>
            </a:r>
            <a:r>
              <a:rPr lang="en-US" sz="1733" dirty="0">
                <a:solidFill>
                  <a:schemeClr val="tx1"/>
                </a:solidFill>
              </a:rPr>
              <a:t> and give them a task to find the total sum whole 10 numbers starting from 1 to 10. </a:t>
            </a:r>
            <a:r>
              <a:rPr lang="en-US" sz="1733" dirty="0" err="1">
                <a:solidFill>
                  <a:schemeClr val="tx1"/>
                </a:solidFill>
              </a:rPr>
              <a:t>Radheeka</a:t>
            </a:r>
            <a:r>
              <a:rPr lang="en-US" sz="1733" dirty="0">
                <a:solidFill>
                  <a:schemeClr val="tx1"/>
                </a:solidFill>
              </a:rPr>
              <a:t> started counting the addition from 1 took almost a minute to answer which is “55”. In the other hand </a:t>
            </a:r>
            <a:r>
              <a:rPr lang="en-US" sz="1733" dirty="0" err="1">
                <a:solidFill>
                  <a:schemeClr val="tx1"/>
                </a:solidFill>
              </a:rPr>
              <a:t>anisha</a:t>
            </a:r>
            <a:r>
              <a:rPr lang="en-US" sz="1733" dirty="0">
                <a:solidFill>
                  <a:schemeClr val="tx1"/>
                </a:solidFill>
              </a:rPr>
              <a:t> smartly know a formula in AP that is n*(n+1)/2 and found the value in just 10 seconds. Here we can say the time complexity of </a:t>
            </a:r>
            <a:r>
              <a:rPr lang="en-US" sz="1733" dirty="0" err="1">
                <a:solidFill>
                  <a:schemeClr val="tx1"/>
                </a:solidFill>
              </a:rPr>
              <a:t>anisha</a:t>
            </a:r>
            <a:r>
              <a:rPr lang="en-US" sz="1733" dirty="0">
                <a:solidFill>
                  <a:schemeClr val="tx1"/>
                </a:solidFill>
              </a:rPr>
              <a:t> is much faster </a:t>
            </a:r>
            <a:r>
              <a:rPr lang="en-US" sz="1733" dirty="0" err="1">
                <a:solidFill>
                  <a:schemeClr val="tx1"/>
                </a:solidFill>
              </a:rPr>
              <a:t>i.E</a:t>
            </a:r>
            <a:r>
              <a:rPr lang="en-US" sz="1733" dirty="0">
                <a:solidFill>
                  <a:schemeClr val="tx1"/>
                </a:solidFill>
              </a:rPr>
              <a:t>, 10 sec than the </a:t>
            </a:r>
            <a:r>
              <a:rPr lang="en-US" sz="1733" dirty="0" err="1">
                <a:solidFill>
                  <a:schemeClr val="tx1"/>
                </a:solidFill>
              </a:rPr>
              <a:t>radheeka’s</a:t>
            </a:r>
            <a:r>
              <a:rPr lang="en-US" sz="1733" dirty="0">
                <a:solidFill>
                  <a:schemeClr val="tx1"/>
                </a:solidFill>
              </a:rPr>
              <a:t> time complexity </a:t>
            </a:r>
            <a:r>
              <a:rPr lang="en-US" sz="1733" dirty="0" err="1">
                <a:solidFill>
                  <a:schemeClr val="tx1"/>
                </a:solidFill>
              </a:rPr>
              <a:t>i.E</a:t>
            </a:r>
            <a:r>
              <a:rPr lang="en-US" sz="1733" dirty="0">
                <a:solidFill>
                  <a:schemeClr val="tx1"/>
                </a:solidFill>
              </a:rPr>
              <a:t>, 1 min. In programming same logic is applied the only difference is the above paragraph is a real life example which is designed in our app.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630446" y="92255"/>
            <a:ext cx="6482531" cy="86284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6400" dirty="0"/>
              <a:t>BIG CONCEPT</a:t>
            </a:r>
            <a:endParaRPr sz="64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10775325" y="5191585"/>
            <a:ext cx="1368675" cy="1583075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8BA2C70E-5774-4D7B-927C-B8948A55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3599"/>
            <a:ext cx="5452800" cy="30209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CBAB71-2F58-4A4E-B804-FC3763D9F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800" y="1118364"/>
            <a:ext cx="6553400" cy="302578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53D074C-4F92-4AFB-AA09-94FD9D2B8D65}"/>
              </a:ext>
            </a:extLst>
          </p:cNvPr>
          <p:cNvSpPr txBox="1"/>
          <p:nvPr/>
        </p:nvSpPr>
        <p:spPr>
          <a:xfrm>
            <a:off x="537601" y="4181695"/>
            <a:ext cx="11057628" cy="451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defTabSz="1219170" hangingPunct="0">
              <a:buClrTx/>
            </a:pPr>
            <a:r>
              <a:rPr lang="en-US" sz="2133" dirty="0">
                <a:solidFill>
                  <a:schemeClr val="tx1"/>
                </a:solidFill>
              </a:rPr>
              <a:t>I</a:t>
            </a:r>
            <a:r>
              <a:rPr lang="en-US" sz="2133" dirty="0">
                <a:solidFill>
                  <a:schemeClr val="tx1"/>
                </a:solidFill>
                <a:latin typeface="Avenir Next LT Pro"/>
                <a:ea typeface="Avenir Next LT Pro"/>
                <a:cs typeface="Avenir Next LT Pro"/>
                <a:sym typeface="Avenir Next LT Pro"/>
              </a:rPr>
              <a:t>n the final product the UI will look much more user friendly and this is only the over view</a:t>
            </a:r>
            <a:endParaRPr lang="en-IN" sz="2133" dirty="0">
              <a:solidFill>
                <a:schemeClr val="tx1"/>
              </a:solidFill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5321944-5C27-4454-9F85-8CCC1FC53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61" y="4819125"/>
            <a:ext cx="2508739" cy="194868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631FA6-40BE-41FC-9D0A-7A5BCCA772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000" y="4796297"/>
            <a:ext cx="2417841" cy="19751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C49CD82-9010-4ACA-8CDE-7845D6605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499" y="4799545"/>
            <a:ext cx="2508740" cy="199092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1554AF1-059A-47E8-A351-FDC4E1A3D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5927" y="4799544"/>
            <a:ext cx="2508740" cy="19917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1077325" y="230933"/>
            <a:ext cx="7076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/>
              <a:t>Team Profile</a:t>
            </a:r>
            <a:endParaRPr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9312767" y="224210"/>
            <a:ext cx="2661035" cy="339246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CBCFAB8-9A28-4F22-9975-ED49B27BC4DA}"/>
              </a:ext>
            </a:extLst>
          </p:cNvPr>
          <p:cNvSpPr txBox="1"/>
          <p:nvPr/>
        </p:nvSpPr>
        <p:spPr>
          <a:xfrm>
            <a:off x="1077325" y="1296662"/>
            <a:ext cx="1975475" cy="4104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defTabSz="1219170" hangingPunct="0">
              <a:buClrTx/>
            </a:pPr>
            <a:r>
              <a:rPr lang="en-US" sz="1867" dirty="0">
                <a:solidFill>
                  <a:schemeClr val="tx1"/>
                </a:solidFill>
              </a:rPr>
              <a:t>Team Members</a:t>
            </a:r>
            <a:endParaRPr lang="en-IN" sz="2400" dirty="0">
              <a:solidFill>
                <a:schemeClr val="tx1"/>
              </a:solidFill>
              <a:latin typeface="Avenir Next LT Pro"/>
              <a:ea typeface="Avenir Next LT Pro"/>
              <a:cs typeface="Avenir Next LT Pro"/>
              <a:sym typeface="Avenir Next LT Pro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25597C-212F-4A2C-BBDF-4F0BB156DE50}"/>
              </a:ext>
            </a:extLst>
          </p:cNvPr>
          <p:cNvGraphicFramePr/>
          <p:nvPr/>
        </p:nvGraphicFramePr>
        <p:xfrm>
          <a:off x="1123511" y="1983036"/>
          <a:ext cx="7999476" cy="61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5FEEB42-8C24-478C-BF89-2289E011C528}"/>
              </a:ext>
            </a:extLst>
          </p:cNvPr>
          <p:cNvGraphicFramePr/>
          <p:nvPr/>
        </p:nvGraphicFramePr>
        <p:xfrm>
          <a:off x="1109595" y="2765320"/>
          <a:ext cx="7999476" cy="61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124CB1B-62D8-49C8-A5EE-D465382ADE32}"/>
              </a:ext>
            </a:extLst>
          </p:cNvPr>
          <p:cNvGraphicFramePr/>
          <p:nvPr/>
        </p:nvGraphicFramePr>
        <p:xfrm>
          <a:off x="1091502" y="3616672"/>
          <a:ext cx="7999476" cy="61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C9E7928-BA97-458D-8D95-77350DAD5429}"/>
              </a:ext>
            </a:extLst>
          </p:cNvPr>
          <p:cNvGraphicFramePr/>
          <p:nvPr/>
        </p:nvGraphicFramePr>
        <p:xfrm>
          <a:off x="1100149" y="4445438"/>
          <a:ext cx="7999476" cy="61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Messala · SlidesCarnival</Template>
  <TotalTime>28</TotalTime>
  <Words>565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Barlow</vt:lpstr>
      <vt:lpstr>Barlow Light</vt:lpstr>
      <vt:lpstr>Calibri</vt:lpstr>
      <vt:lpstr>Minola template</vt:lpstr>
      <vt:lpstr>DIGITAL GAMES TO SOLVE LOGICAL AND MATHEMATICAL PROBLEM</vt:lpstr>
      <vt:lpstr>ABOUT OUR TOY IDEA</vt:lpstr>
      <vt:lpstr>BIG CONCEPT</vt:lpstr>
      <vt:lpstr>Team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GAMES TO SOLVE LOGICAL AND MATHEMATICAL PROBLEM</dc:title>
  <dc:creator>mukesh patel</dc:creator>
  <cp:lastModifiedBy>mukesh patel</cp:lastModifiedBy>
  <cp:revision>3</cp:revision>
  <dcterms:created xsi:type="dcterms:W3CDTF">2021-02-10T13:25:36Z</dcterms:created>
  <dcterms:modified xsi:type="dcterms:W3CDTF">2021-02-10T13:54:24Z</dcterms:modified>
</cp:coreProperties>
</file>