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E680-DD64-4A4D-A0E9-7E987808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0D5A0-89EA-4792-8499-DC43EDE8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5741-34E6-41FE-80C7-E868189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208A-A561-4BC6-B366-1410193B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C27D-C972-4ED9-87C6-55EBAFC3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8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432-CAB8-4EE5-A22D-9FD009A7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B827-701A-4E1D-B931-6712BCDC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6D73-2B6A-467D-8A02-89601BD9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89CE-B34F-4809-B9B8-B6DDD7D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99C7-2CBD-42F0-B630-5E06653E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5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B118D-8C23-4595-9BFC-1C530E182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56817-5094-404E-B295-C7BEECC49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C403-CA39-416B-B0E8-2590633F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31DB-3BF5-4ED7-A9A5-492AFA6F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EE91-B073-42DC-96DA-9E2ACD92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ED95-C953-4101-B154-1A65205A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63B4-A3F2-4C3C-BE69-FA1CB8DA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2DCA-C2DC-4A88-BB4D-440A1D8C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F53C-E2EA-4F1F-B2F7-0C31EAA4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2E0D-2EFB-406F-BAAE-D93F311A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195B-73B3-4807-B417-6EC17039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C1B1-263A-4134-8E90-DA2121AC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4DFE-CAD0-4CAC-A0D7-CE63A13B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4654-6A89-408A-B79E-0FE06734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948F-400F-47E9-BB8F-E78DE04F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1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66AA-EDF3-4DCA-8971-05FEA6A7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7130-AB33-465F-A4F5-28A32E155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15BC6-6089-48C0-BBB1-9E9A2561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7F315-499A-4AFD-B2CB-3B45D0B4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FA72-857D-4D45-92CE-9CB52EC1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2765E-F509-4A9C-B8E9-6A730518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2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074E-72F4-4FF5-A8D6-9D992B08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0449-6BBF-46C5-9F6E-CEF1F733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2732-0A61-4533-A9CF-747BE3721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E8080-B576-40F3-AAA4-41DCE1579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182EA-691C-48F2-8BB8-FDC78A6DA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5AFEF-11B6-4E3A-AF6C-67434B6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2B660-241D-4253-867F-696CDD85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61BE8-3251-49CD-940D-E3EB4BBB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4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D06-7A73-4916-B38E-AB9BE725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7E5F4-1651-48D9-AB2B-95DE62D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8B754-8FD7-490C-80E3-705B262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A1979-D0C9-4A80-B95A-B4E98C68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6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CF564-DAE0-414D-9E7E-9D622A91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383FC-4C16-45CB-93F1-056FFB51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DE9D-8EE5-4648-A79D-A8170F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FD74-B4DA-444D-B867-2EBD916E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DD5A-A797-48EA-B29A-8F45BEBB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BBC5E-030E-4125-88C9-04A776B0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07E7A-7A2E-4A8C-83CF-C3CB790C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31B7-ABF6-472E-A989-5E38F10A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9A9E-E5EE-4409-9A7B-6C62A99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33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E65A-3414-4B3C-8B18-1F085640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83668-C137-43C3-AFE3-F788B7F23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38AF8-87AF-4418-A4D0-46F79473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8E6D-825D-4679-940E-8D48504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4DBB-F894-491F-A364-95791573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70E1-FC61-49DE-9AFF-F7599C40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AC44B-3383-4471-BDF4-BD93C4C7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DAEA0-25D2-4C39-AF2F-B2A9577A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74C8-2F25-4751-A6D7-4E954799D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9AC1-FCAE-40EC-8ED7-A63CC81F99D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7618-BD9F-4E4F-BA18-FE86D5768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D643-F2B4-440F-99A1-0A008195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CC4B-2DC3-4A3E-BC97-61A1D650C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5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E8A-CA63-426C-88C1-46AEC40A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097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Bits N’ Bytes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DD918-D249-4B18-9DA7-85145BD27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56063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–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Lavnika Markande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Garima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Mandavi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Janbhi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A7BA-9224-4300-8D92-7E2F0DE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Edutech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7006-4760-4D5F-8B77-4C8B0337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Transforming learning into Amazing e-learning Experiences.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Lack Of Learner Motivation And Engagement.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Staying Up-To-Date With Modern Tech.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Designing e-learning Courses For Different Generations.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Measurable learning outcomes.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Poppins"/>
              </a:rPr>
              <a:t>Adaptive learner models to accommodate different learner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1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D5A0-9168-4247-9758-41B6E66B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C118-D2C0-48E7-B5A2-FD4E2C05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352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built an e-learning website which can be used by students to get their subject study material in text and video format.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material will be interactive to ensure maximum interest and participation in the students.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 the website also features a discussion forum where students can discuss any topic with each other.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86F-B435-458F-B39D-A7C43DC1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 r="25621" b="24660"/>
          <a:stretch/>
        </p:blipFill>
        <p:spPr>
          <a:xfrm>
            <a:off x="6942338" y="1849531"/>
            <a:ext cx="4698140" cy="42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770C-2B47-4A5E-ABE5-3C9E0295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9B716-2DD6-45EC-90AC-ECF05D3B3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40" y="1825625"/>
            <a:ext cx="9766919" cy="4351338"/>
          </a:xfrm>
        </p:spPr>
      </p:pic>
    </p:spTree>
    <p:extLst>
      <p:ext uri="{BB962C8B-B14F-4D97-AF65-F5344CB8AC3E}">
        <p14:creationId xmlns:p14="http://schemas.microsoft.com/office/powerpoint/2010/main" val="339254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13BD-5526-47AF-908C-E3C055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27AB5-EA2D-4D8E-ABE5-E4E7C5E30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92" y="1825625"/>
            <a:ext cx="9989616" cy="4351338"/>
          </a:xfrm>
        </p:spPr>
      </p:pic>
    </p:spTree>
    <p:extLst>
      <p:ext uri="{BB962C8B-B14F-4D97-AF65-F5344CB8AC3E}">
        <p14:creationId xmlns:p14="http://schemas.microsoft.com/office/powerpoint/2010/main" val="369445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30F-18EC-422E-8C2D-580C945B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78162-75C9-421D-8EBF-E3B3293B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85" y="1825625"/>
            <a:ext cx="10065429" cy="4351338"/>
          </a:xfrm>
        </p:spPr>
      </p:pic>
    </p:spTree>
    <p:extLst>
      <p:ext uri="{BB962C8B-B14F-4D97-AF65-F5344CB8AC3E}">
        <p14:creationId xmlns:p14="http://schemas.microsoft.com/office/powerpoint/2010/main" val="233098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7E83-F20B-4AC3-8196-C68E1DA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5D0-3CA3-47F8-B94A-C0FBDEAC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B93-6F02-4167-BE98-4CF9EE09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825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 YOU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47388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Times New Roman</vt:lpstr>
      <vt:lpstr>Office Theme</vt:lpstr>
      <vt:lpstr>Team Bits N’ Bytes</vt:lpstr>
      <vt:lpstr>Edutech - Problem Statement</vt:lpstr>
      <vt:lpstr>SOLUTION</vt:lpstr>
      <vt:lpstr>PowerPoint Presentation</vt:lpstr>
      <vt:lpstr>PowerPoint Presentation</vt:lpstr>
      <vt:lpstr>PowerPoint Presentation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Lavnika Markande</dc:creator>
  <cp:lastModifiedBy>Lavnika Markande</cp:lastModifiedBy>
  <cp:revision>11</cp:revision>
  <dcterms:created xsi:type="dcterms:W3CDTF">2021-02-12T07:06:20Z</dcterms:created>
  <dcterms:modified xsi:type="dcterms:W3CDTF">2021-02-14T17:17:08Z</dcterms:modified>
</cp:coreProperties>
</file>