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75" d="100"/>
          <a:sy n="75" d="100"/>
        </p:scale>
        <p:origin x="-528" y="-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81D3B-47F9-45F2-A28D-10ACFD4741D5}" type="datetimeFigureOut">
              <a:rPr lang="en-SG" smtClean="0"/>
              <a:t>16/4/2017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40459-7C33-459D-BF65-9B3A6AD7355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09208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81D3B-47F9-45F2-A28D-10ACFD4741D5}" type="datetimeFigureOut">
              <a:rPr lang="en-SG" smtClean="0"/>
              <a:t>16/4/2017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40459-7C33-459D-BF65-9B3A6AD7355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96097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81D3B-47F9-45F2-A28D-10ACFD4741D5}" type="datetimeFigureOut">
              <a:rPr lang="en-SG" smtClean="0"/>
              <a:t>16/4/2017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40459-7C33-459D-BF65-9B3A6AD7355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87680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81D3B-47F9-45F2-A28D-10ACFD4741D5}" type="datetimeFigureOut">
              <a:rPr lang="en-SG" smtClean="0"/>
              <a:t>16/4/2017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40459-7C33-459D-BF65-9B3A6AD7355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27895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81D3B-47F9-45F2-A28D-10ACFD4741D5}" type="datetimeFigureOut">
              <a:rPr lang="en-SG" smtClean="0"/>
              <a:t>16/4/2017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40459-7C33-459D-BF65-9B3A6AD7355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74295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81D3B-47F9-45F2-A28D-10ACFD4741D5}" type="datetimeFigureOut">
              <a:rPr lang="en-SG" smtClean="0"/>
              <a:t>16/4/2017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40459-7C33-459D-BF65-9B3A6AD7355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96535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81D3B-47F9-45F2-A28D-10ACFD4741D5}" type="datetimeFigureOut">
              <a:rPr lang="en-SG" smtClean="0"/>
              <a:t>16/4/2017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40459-7C33-459D-BF65-9B3A6AD7355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67292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81D3B-47F9-45F2-A28D-10ACFD4741D5}" type="datetimeFigureOut">
              <a:rPr lang="en-SG" smtClean="0"/>
              <a:t>16/4/2017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40459-7C33-459D-BF65-9B3A6AD7355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03432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81D3B-47F9-45F2-A28D-10ACFD4741D5}" type="datetimeFigureOut">
              <a:rPr lang="en-SG" smtClean="0"/>
              <a:t>16/4/2017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40459-7C33-459D-BF65-9B3A6AD7355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62445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81D3B-47F9-45F2-A28D-10ACFD4741D5}" type="datetimeFigureOut">
              <a:rPr lang="en-SG" smtClean="0"/>
              <a:t>16/4/2017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40459-7C33-459D-BF65-9B3A6AD7355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26523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81D3B-47F9-45F2-A28D-10ACFD4741D5}" type="datetimeFigureOut">
              <a:rPr lang="en-SG" smtClean="0"/>
              <a:t>16/4/2017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40459-7C33-459D-BF65-9B3A6AD7355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24673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681D3B-47F9-45F2-A28D-10ACFD4741D5}" type="datetimeFigureOut">
              <a:rPr lang="en-SG" smtClean="0"/>
              <a:t>16/4/2017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840459-7C33-459D-BF65-9B3A6AD7355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93452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3960000" cy="685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Rectangle 8"/>
          <p:cNvSpPr/>
          <p:nvPr/>
        </p:nvSpPr>
        <p:spPr>
          <a:xfrm>
            <a:off x="3960000" y="0"/>
            <a:ext cx="3960000" cy="685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Rectangle 9"/>
          <p:cNvSpPr/>
          <p:nvPr/>
        </p:nvSpPr>
        <p:spPr>
          <a:xfrm>
            <a:off x="7920000" y="0"/>
            <a:ext cx="3960000" cy="685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Rounded Rectangle 10"/>
          <p:cNvSpPr/>
          <p:nvPr/>
        </p:nvSpPr>
        <p:spPr>
          <a:xfrm>
            <a:off x="180000" y="188998"/>
            <a:ext cx="3600000" cy="41400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2" name="Rounded Rectangle 11"/>
          <p:cNvSpPr/>
          <p:nvPr/>
        </p:nvSpPr>
        <p:spPr>
          <a:xfrm>
            <a:off x="4140000" y="189000"/>
            <a:ext cx="3600000" cy="414000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Rounded Rectangle 12"/>
          <p:cNvSpPr/>
          <p:nvPr/>
        </p:nvSpPr>
        <p:spPr>
          <a:xfrm>
            <a:off x="8100000" y="189000"/>
            <a:ext cx="3600000" cy="41400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" name="TextBox 17"/>
          <p:cNvSpPr txBox="1"/>
          <p:nvPr/>
        </p:nvSpPr>
        <p:spPr>
          <a:xfrm>
            <a:off x="1260000" y="720000"/>
            <a:ext cx="1440000" cy="3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smtClean="0">
                <a:effectLst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endParaRPr lang="en-SG" dirty="0">
              <a:effectLst>
                <a:reflection blurRad="6350" stA="55000" endA="300" endPos="45500" dir="5400000" sy="-100000" algn="bl" rotWithShape="0"/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220000" y="720000"/>
            <a:ext cx="1440000" cy="3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smtClean="0">
                <a:effectLst>
                  <a:reflection blurRad="6350" stA="55000" endA="300" endPos="45500" dir="5400000" sy="-100000" algn="bl" rotWithShape="0"/>
                </a:effectLst>
              </a:rPr>
              <a:t>VIEW</a:t>
            </a:r>
            <a:endParaRPr lang="en-SG" dirty="0"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180000" y="720000"/>
            <a:ext cx="1440000" cy="3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smtClean="0">
                <a:effectLst>
                  <a:reflection blurRad="6350" stA="55000" endA="300" endPos="45500" dir="5400000" sy="-100000" algn="bl" rotWithShape="0"/>
                </a:effectLst>
              </a:rPr>
              <a:t>CONTROLLER</a:t>
            </a:r>
            <a:endParaRPr lang="en-SG" dirty="0"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>
            <a:off x="360000" y="1116000"/>
            <a:ext cx="32400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4320000" y="1116000"/>
            <a:ext cx="32400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8285382" y="1116000"/>
            <a:ext cx="32400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630000" y="1260000"/>
            <a:ext cx="2700000" cy="360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 smtClean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Course Class</a:t>
            </a:r>
            <a:endParaRPr lang="en-SG" sz="1400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30000" y="1800000"/>
            <a:ext cx="2700000" cy="360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 smtClean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Student Class</a:t>
            </a:r>
            <a:endParaRPr lang="en-SG" sz="1400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30000" y="2340000"/>
            <a:ext cx="2700000" cy="360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 smtClean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Admin Class</a:t>
            </a:r>
            <a:endParaRPr lang="en-SG" sz="1400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30000" y="2880000"/>
            <a:ext cx="2700000" cy="360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 smtClean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 Class</a:t>
            </a:r>
            <a:endParaRPr lang="en-SG" sz="1400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630000" y="3420000"/>
            <a:ext cx="2700000" cy="360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 smtClean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Session Class</a:t>
            </a:r>
            <a:endParaRPr lang="en-SG" sz="1400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590000" y="1260000"/>
            <a:ext cx="2700000" cy="3600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 smtClean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Menu Class</a:t>
            </a:r>
            <a:endParaRPr lang="en-SG" sz="1400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590000" y="1800000"/>
            <a:ext cx="2700000" cy="3600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 smtClean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Formatter Class</a:t>
            </a:r>
            <a:endParaRPr lang="en-SG" sz="1400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8550000" y="1260000"/>
            <a:ext cx="2700000" cy="360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 smtClean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Logger Class</a:t>
            </a:r>
            <a:endParaRPr lang="en-SG" sz="1400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8550000" y="1800000"/>
            <a:ext cx="2700000" cy="360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 smtClean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Notifier Class</a:t>
            </a:r>
            <a:endParaRPr lang="en-SG" sz="1400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8550000" y="2340000"/>
            <a:ext cx="2700000" cy="360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 smtClean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FileIO Class</a:t>
            </a:r>
            <a:endParaRPr lang="en-SG" sz="1400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8550000" y="2880000"/>
            <a:ext cx="2700000" cy="360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 smtClean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Enumerator Class</a:t>
            </a:r>
            <a:endParaRPr lang="en-SG" sz="1400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8905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Straight Connector 49"/>
          <p:cNvCxnSpPr>
            <a:stCxn id="22" idx="0"/>
            <a:endCxn id="49" idx="2"/>
          </p:cNvCxnSpPr>
          <p:nvPr/>
        </p:nvCxnSpPr>
        <p:spPr>
          <a:xfrm flipH="1" flipV="1">
            <a:off x="6115486" y="1389660"/>
            <a:ext cx="2" cy="850894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22" idx="0"/>
            <a:endCxn id="4" idx="0"/>
          </p:cNvCxnSpPr>
          <p:nvPr/>
        </p:nvCxnSpPr>
        <p:spPr>
          <a:xfrm>
            <a:off x="6115488" y="2240554"/>
            <a:ext cx="3959999" cy="92751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3" idx="0"/>
            <a:endCxn id="22" idx="0"/>
          </p:cNvCxnSpPr>
          <p:nvPr/>
        </p:nvCxnSpPr>
        <p:spPr>
          <a:xfrm flipV="1">
            <a:off x="6115487" y="2240554"/>
            <a:ext cx="1" cy="927517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2" idx="0"/>
            <a:endCxn id="22" idx="0"/>
          </p:cNvCxnSpPr>
          <p:nvPr/>
        </p:nvCxnSpPr>
        <p:spPr>
          <a:xfrm flipV="1">
            <a:off x="2155487" y="2240554"/>
            <a:ext cx="3960001" cy="927517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" name="Rounded Rectangle 1"/>
          <p:cNvSpPr/>
          <p:nvPr/>
        </p:nvSpPr>
        <p:spPr>
          <a:xfrm>
            <a:off x="355487" y="3168071"/>
            <a:ext cx="3600000" cy="36000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3" name="Rounded Rectangle 2"/>
          <p:cNvSpPr/>
          <p:nvPr/>
        </p:nvSpPr>
        <p:spPr>
          <a:xfrm>
            <a:off x="4315487" y="3168071"/>
            <a:ext cx="3600000" cy="360000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Rounded Rectangle 3"/>
          <p:cNvSpPr/>
          <p:nvPr/>
        </p:nvSpPr>
        <p:spPr>
          <a:xfrm>
            <a:off x="8275487" y="3168071"/>
            <a:ext cx="3600000" cy="36000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TextBox 4"/>
          <p:cNvSpPr txBox="1"/>
          <p:nvPr/>
        </p:nvSpPr>
        <p:spPr>
          <a:xfrm>
            <a:off x="1435487" y="3293745"/>
            <a:ext cx="1440000" cy="3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smtClean="0">
                <a:effectLst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endParaRPr lang="en-SG" dirty="0">
              <a:effectLst>
                <a:reflection blurRad="6350" stA="55000" endA="300" endPos="45500" dir="5400000" sy="-100000" algn="bl" rotWithShape="0"/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486" y="3293745"/>
            <a:ext cx="1440000" cy="3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smtClean="0">
                <a:effectLst>
                  <a:reflection blurRad="6350" stA="55000" endA="300" endPos="45500" dir="5400000" sy="-100000" algn="bl" rotWithShape="0"/>
                </a:effectLst>
              </a:rPr>
              <a:t>VIEW</a:t>
            </a:r>
            <a:endParaRPr lang="en-SG" dirty="0"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355487" y="3293745"/>
            <a:ext cx="1440000" cy="3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smtClean="0">
                <a:effectLst>
                  <a:reflection blurRad="6350" stA="55000" endA="300" endPos="45500" dir="5400000" sy="-100000" algn="bl" rotWithShape="0"/>
                </a:effectLst>
              </a:rPr>
              <a:t>CONTROLLER</a:t>
            </a:r>
            <a:endParaRPr lang="en-SG" dirty="0"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535487" y="3868397"/>
            <a:ext cx="32400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495487" y="3868397"/>
            <a:ext cx="32400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8460869" y="3868397"/>
            <a:ext cx="32400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805487" y="4012397"/>
            <a:ext cx="2700000" cy="360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 smtClean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Course Class</a:t>
            </a:r>
            <a:endParaRPr lang="en-SG" sz="1400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05487" y="4552397"/>
            <a:ext cx="2700000" cy="360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 smtClean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Student Class</a:t>
            </a:r>
            <a:endParaRPr lang="en-SG" sz="1400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05487" y="5092397"/>
            <a:ext cx="2700000" cy="360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 smtClean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Admin Class</a:t>
            </a:r>
            <a:endParaRPr lang="en-SG" sz="1400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05487" y="5632397"/>
            <a:ext cx="2700000" cy="360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 smtClean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 Class</a:t>
            </a:r>
            <a:endParaRPr lang="en-SG" sz="1400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05487" y="6172397"/>
            <a:ext cx="2700000" cy="360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 smtClean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Session Class</a:t>
            </a:r>
            <a:endParaRPr lang="en-SG" sz="1400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765487" y="4012397"/>
            <a:ext cx="2700000" cy="360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 smtClean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Menu Class</a:t>
            </a:r>
            <a:endParaRPr lang="en-SG" sz="1400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765487" y="4552397"/>
            <a:ext cx="2700000" cy="360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 smtClean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Formatter Class</a:t>
            </a:r>
            <a:endParaRPr lang="en-SG" sz="1400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8725487" y="4012397"/>
            <a:ext cx="2700000" cy="360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 smtClean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Logger Class</a:t>
            </a:r>
            <a:endParaRPr lang="en-SG" sz="1400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725487" y="4552397"/>
            <a:ext cx="2700000" cy="360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 smtClean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Notifier Class</a:t>
            </a:r>
            <a:endParaRPr lang="en-SG" sz="1400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725487" y="5092397"/>
            <a:ext cx="2700000" cy="360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 smtClean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FileIO Class</a:t>
            </a:r>
            <a:endParaRPr lang="en-SG" sz="1400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725487" y="5632397"/>
            <a:ext cx="2700000" cy="360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 smtClean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Enumerator Class</a:t>
            </a:r>
            <a:endParaRPr lang="en-SG" sz="1400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215488" y="2240554"/>
            <a:ext cx="1800000" cy="360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 smtClean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MySTARS Class</a:t>
            </a:r>
            <a:endParaRPr lang="en-SG" sz="1400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1200" y="201089"/>
            <a:ext cx="628571" cy="828571"/>
          </a:xfrm>
          <a:prstGeom prst="rect">
            <a:avLst/>
          </a:prstGeom>
        </p:spPr>
      </p:pic>
      <p:sp>
        <p:nvSpPr>
          <p:cNvPr id="49" name="Rectangle 48"/>
          <p:cNvSpPr/>
          <p:nvPr/>
        </p:nvSpPr>
        <p:spPr>
          <a:xfrm>
            <a:off x="5575486" y="1029660"/>
            <a:ext cx="1080000" cy="3600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 smtClean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endParaRPr lang="en-SG" sz="1400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5619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traight Connector 24"/>
          <p:cNvCxnSpPr>
            <a:stCxn id="3" idx="3"/>
            <a:endCxn id="4" idx="1"/>
          </p:cNvCxnSpPr>
          <p:nvPr/>
        </p:nvCxnSpPr>
        <p:spPr>
          <a:xfrm>
            <a:off x="6783777" y="4548726"/>
            <a:ext cx="2602968" cy="23187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4084904" y="2394872"/>
            <a:ext cx="2700000" cy="360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 smtClean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Course Class</a:t>
            </a:r>
            <a:endParaRPr lang="en-SG" sz="1400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083777" y="4368726"/>
            <a:ext cx="2700000" cy="360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 smtClean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 Class</a:t>
            </a:r>
            <a:endParaRPr lang="en-SG" sz="1400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386745" y="4391913"/>
            <a:ext cx="2700000" cy="360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 smtClean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Session Class</a:t>
            </a:r>
            <a:endParaRPr lang="en-SG" sz="1400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083777" y="6208200"/>
            <a:ext cx="2700000" cy="3562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 smtClean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Student Class</a:t>
            </a:r>
            <a:endParaRPr lang="en-SG" sz="1400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596813" y="3377133"/>
            <a:ext cx="701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Has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712603" y="5145297"/>
            <a:ext cx="16548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Registered for/Are part of</a:t>
            </a:r>
            <a:endParaRPr lang="en-SG" dirty="0"/>
          </a:p>
        </p:txBody>
      </p:sp>
      <p:sp>
        <p:nvSpPr>
          <p:cNvPr id="40" name="TextBox 39"/>
          <p:cNvSpPr txBox="1"/>
          <p:nvPr/>
        </p:nvSpPr>
        <p:spPr>
          <a:xfrm>
            <a:off x="7263223" y="4163790"/>
            <a:ext cx="1644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Need to attend</a:t>
            </a:r>
            <a:endParaRPr lang="en-SG" dirty="0"/>
          </a:p>
        </p:txBody>
      </p:sp>
      <p:sp>
        <p:nvSpPr>
          <p:cNvPr id="41" name="TextBox 40"/>
          <p:cNvSpPr txBox="1"/>
          <p:nvPr/>
        </p:nvSpPr>
        <p:spPr>
          <a:xfrm>
            <a:off x="5488417" y="2850763"/>
            <a:ext cx="341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1</a:t>
            </a:r>
            <a:endParaRPr lang="en-SG" dirty="0"/>
          </a:p>
        </p:txBody>
      </p:sp>
      <p:sp>
        <p:nvSpPr>
          <p:cNvPr id="42" name="TextBox 41"/>
          <p:cNvSpPr txBox="1"/>
          <p:nvPr/>
        </p:nvSpPr>
        <p:spPr>
          <a:xfrm>
            <a:off x="4649813" y="3994543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1..*</a:t>
            </a:r>
            <a:endParaRPr lang="en-SG" dirty="0"/>
          </a:p>
        </p:txBody>
      </p:sp>
      <p:sp>
        <p:nvSpPr>
          <p:cNvPr id="43" name="TextBox 42"/>
          <p:cNvSpPr txBox="1"/>
          <p:nvPr/>
        </p:nvSpPr>
        <p:spPr>
          <a:xfrm>
            <a:off x="6783777" y="4197006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1</a:t>
            </a:r>
            <a:endParaRPr lang="en-SG" dirty="0"/>
          </a:p>
        </p:txBody>
      </p:sp>
      <p:sp>
        <p:nvSpPr>
          <p:cNvPr id="17" name="TextBox 16"/>
          <p:cNvSpPr txBox="1"/>
          <p:nvPr/>
        </p:nvSpPr>
        <p:spPr>
          <a:xfrm>
            <a:off x="4649813" y="579162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0</a:t>
            </a:r>
            <a:r>
              <a:rPr lang="en-SG" dirty="0" smtClean="0"/>
              <a:t>..*</a:t>
            </a:r>
            <a:endParaRPr lang="en-SG" dirty="0"/>
          </a:p>
        </p:txBody>
      </p:sp>
      <p:sp>
        <p:nvSpPr>
          <p:cNvPr id="18" name="TextBox 17"/>
          <p:cNvSpPr txBox="1"/>
          <p:nvPr/>
        </p:nvSpPr>
        <p:spPr>
          <a:xfrm>
            <a:off x="5568777" y="486844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0</a:t>
            </a:r>
            <a:r>
              <a:rPr lang="en-SG" dirty="0" smtClean="0"/>
              <a:t>..*</a:t>
            </a:r>
            <a:endParaRPr lang="en-SG" dirty="0"/>
          </a:p>
        </p:txBody>
      </p:sp>
      <p:sp>
        <p:nvSpPr>
          <p:cNvPr id="19" name="TextBox 18"/>
          <p:cNvSpPr txBox="1"/>
          <p:nvPr/>
        </p:nvSpPr>
        <p:spPr>
          <a:xfrm>
            <a:off x="8575922" y="4642657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0</a:t>
            </a:r>
            <a:r>
              <a:rPr lang="en-SG" dirty="0" smtClean="0"/>
              <a:t>..*</a:t>
            </a:r>
            <a:endParaRPr lang="en-SG" dirty="0"/>
          </a:p>
        </p:txBody>
      </p:sp>
      <p:cxnSp>
        <p:nvCxnSpPr>
          <p:cNvPr id="9" name="Straight Connector 8"/>
          <p:cNvCxnSpPr>
            <a:stCxn id="2" idx="2"/>
            <a:endCxn id="3" idx="0"/>
          </p:cNvCxnSpPr>
          <p:nvPr/>
        </p:nvCxnSpPr>
        <p:spPr>
          <a:xfrm flipH="1">
            <a:off x="5433777" y="2754872"/>
            <a:ext cx="1127" cy="1613854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3" idx="0"/>
          </p:cNvCxnSpPr>
          <p:nvPr/>
        </p:nvCxnSpPr>
        <p:spPr>
          <a:xfrm flipH="1" flipV="1">
            <a:off x="5298777" y="4188726"/>
            <a:ext cx="135000" cy="18000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3" idx="0"/>
          </p:cNvCxnSpPr>
          <p:nvPr/>
        </p:nvCxnSpPr>
        <p:spPr>
          <a:xfrm flipV="1">
            <a:off x="5433777" y="4188726"/>
            <a:ext cx="135000" cy="18000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5" idx="0"/>
          </p:cNvCxnSpPr>
          <p:nvPr/>
        </p:nvCxnSpPr>
        <p:spPr>
          <a:xfrm flipH="1" flipV="1">
            <a:off x="5298777" y="6028200"/>
            <a:ext cx="135000" cy="18000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>
            <a:stCxn id="5" idx="0"/>
          </p:cNvCxnSpPr>
          <p:nvPr/>
        </p:nvCxnSpPr>
        <p:spPr>
          <a:xfrm flipV="1">
            <a:off x="5433777" y="6028200"/>
            <a:ext cx="135000" cy="18000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>
            <a:stCxn id="2" idx="0"/>
            <a:endCxn id="155" idx="2"/>
          </p:cNvCxnSpPr>
          <p:nvPr/>
        </p:nvCxnSpPr>
        <p:spPr>
          <a:xfrm flipH="1" flipV="1">
            <a:off x="5433777" y="927062"/>
            <a:ext cx="1127" cy="146781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33" name="TextBox 132"/>
          <p:cNvSpPr txBox="1"/>
          <p:nvPr/>
        </p:nvSpPr>
        <p:spPr>
          <a:xfrm>
            <a:off x="3774775" y="1435732"/>
            <a:ext cx="1644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Queries the</a:t>
            </a:r>
            <a:endParaRPr lang="en-SG" dirty="0"/>
          </a:p>
        </p:txBody>
      </p:sp>
      <p:cxnSp>
        <p:nvCxnSpPr>
          <p:cNvPr id="22" name="Straight Connector 21"/>
          <p:cNvCxnSpPr>
            <a:stCxn id="3" idx="2"/>
            <a:endCxn id="5" idx="0"/>
          </p:cNvCxnSpPr>
          <p:nvPr/>
        </p:nvCxnSpPr>
        <p:spPr>
          <a:xfrm>
            <a:off x="5433777" y="4728726"/>
            <a:ext cx="0" cy="1479474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 flipV="1">
            <a:off x="5299904" y="4741672"/>
            <a:ext cx="135000" cy="171302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 flipH="1" flipV="1">
            <a:off x="5434904" y="4728726"/>
            <a:ext cx="142023" cy="18424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55" name="Rectangle 154"/>
          <p:cNvSpPr/>
          <p:nvPr/>
        </p:nvSpPr>
        <p:spPr>
          <a:xfrm>
            <a:off x="4083777" y="570771"/>
            <a:ext cx="2700000" cy="3562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 smtClean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Admin Class</a:t>
            </a:r>
            <a:endParaRPr lang="en-SG" sz="1400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3" name="Straight Connector 162"/>
          <p:cNvCxnSpPr>
            <a:stCxn id="4" idx="1"/>
          </p:cNvCxnSpPr>
          <p:nvPr/>
        </p:nvCxnSpPr>
        <p:spPr>
          <a:xfrm flipH="1" flipV="1">
            <a:off x="9185522" y="4390914"/>
            <a:ext cx="201223" cy="18099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64" name="Straight Connector 163"/>
          <p:cNvCxnSpPr>
            <a:endCxn id="4" idx="1"/>
          </p:cNvCxnSpPr>
          <p:nvPr/>
        </p:nvCxnSpPr>
        <p:spPr>
          <a:xfrm flipV="1">
            <a:off x="9185522" y="4571913"/>
            <a:ext cx="201223" cy="175891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69" name="Straight Connector 168"/>
          <p:cNvCxnSpPr/>
          <p:nvPr/>
        </p:nvCxnSpPr>
        <p:spPr>
          <a:xfrm flipH="1" flipV="1">
            <a:off x="5298777" y="2214872"/>
            <a:ext cx="135000" cy="18000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/>
          <p:nvPr/>
        </p:nvCxnSpPr>
        <p:spPr>
          <a:xfrm flipV="1">
            <a:off x="5433777" y="2214872"/>
            <a:ext cx="135000" cy="18000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8419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20000" y="3600000"/>
            <a:ext cx="2700000" cy="360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 smtClean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Student Class</a:t>
            </a:r>
            <a:endParaRPr lang="en-SG" sz="1400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040000" y="3600000"/>
            <a:ext cx="2700000" cy="360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 smtClean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 Class</a:t>
            </a:r>
            <a:endParaRPr lang="en-SG" sz="1400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Straight Connector 11"/>
          <p:cNvCxnSpPr>
            <a:stCxn id="2" idx="3"/>
            <a:endCxn id="3" idx="1"/>
          </p:cNvCxnSpPr>
          <p:nvPr/>
        </p:nvCxnSpPr>
        <p:spPr>
          <a:xfrm>
            <a:off x="3420000" y="3780000"/>
            <a:ext cx="1620000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9360000" y="3600000"/>
            <a:ext cx="2700000" cy="360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 smtClean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Course Class</a:t>
            </a:r>
            <a:endParaRPr lang="en-SG" sz="1400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6" name="Straight Connector 25"/>
          <p:cNvCxnSpPr>
            <a:stCxn id="3" idx="3"/>
            <a:endCxn id="23" idx="1"/>
          </p:cNvCxnSpPr>
          <p:nvPr/>
        </p:nvCxnSpPr>
        <p:spPr>
          <a:xfrm>
            <a:off x="7740000" y="3780000"/>
            <a:ext cx="1620000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7563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798</TotalTime>
  <Words>89</Words>
  <Application>Microsoft Office PowerPoint</Application>
  <PresentationFormat>Custom</PresentationFormat>
  <Paragraphs>48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Snow December</cp:lastModifiedBy>
  <cp:revision>43</cp:revision>
  <dcterms:created xsi:type="dcterms:W3CDTF">2017-04-14T07:44:11Z</dcterms:created>
  <dcterms:modified xsi:type="dcterms:W3CDTF">2017-04-16T08:15:22Z</dcterms:modified>
</cp:coreProperties>
</file>