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104"/>
    <a:srgbClr val="FBB505"/>
    <a:srgbClr val="EE9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68E96-A8C3-4320-A4B1-402FEF80F341}" v="8" dt="2024-04-20T14:45:20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0" autoAdjust="0"/>
    <p:restoredTop sz="94660"/>
  </p:normalViewPr>
  <p:slideViewPr>
    <p:cSldViewPr snapToGrid="0">
      <p:cViewPr>
        <p:scale>
          <a:sx n="70" d="100"/>
          <a:sy n="70" d="100"/>
        </p:scale>
        <p:origin x="116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aal Shehata" userId="e8a3a476-5b6b-4ad8-832e-b09d7b93cc75" providerId="ADAL" clId="{D156BB28-2F73-4FBF-82ED-0C9F8C669445}"/>
    <pc:docChg chg="undo custSel modSld">
      <pc:chgData name="Abdelaal Shehata" userId="e8a3a476-5b6b-4ad8-832e-b09d7b93cc75" providerId="ADAL" clId="{D156BB28-2F73-4FBF-82ED-0C9F8C669445}" dt="2024-04-18T12:47:04.950" v="282" actId="1076"/>
      <pc:docMkLst>
        <pc:docMk/>
      </pc:docMkLst>
      <pc:sldChg chg="addSp modSp mod">
        <pc:chgData name="Abdelaal Shehata" userId="e8a3a476-5b6b-4ad8-832e-b09d7b93cc75" providerId="ADAL" clId="{D156BB28-2F73-4FBF-82ED-0C9F8C669445}" dt="2024-04-18T12:47:04.950" v="282" actId="1076"/>
        <pc:sldMkLst>
          <pc:docMk/>
          <pc:sldMk cId="3046697066" sldId="257"/>
        </pc:sldMkLst>
        <pc:spChg chg="mod">
          <ac:chgData name="Abdelaal Shehata" userId="e8a3a476-5b6b-4ad8-832e-b09d7b93cc75" providerId="ADAL" clId="{D156BB28-2F73-4FBF-82ED-0C9F8C669445}" dt="2024-04-18T10:59:10.536" v="6" actId="208"/>
          <ac:spMkLst>
            <pc:docMk/>
            <pc:sldMk cId="3046697066" sldId="257"/>
            <ac:spMk id="25" creationId="{4B879D20-9D49-E8C2-D884-E1028F417F7F}"/>
          </ac:spMkLst>
        </pc:spChg>
        <pc:spChg chg="mod">
          <ac:chgData name="Abdelaal Shehata" userId="e8a3a476-5b6b-4ad8-832e-b09d7b93cc75" providerId="ADAL" clId="{D156BB28-2F73-4FBF-82ED-0C9F8C669445}" dt="2024-04-18T10:59:10.536" v="6" actId="208"/>
          <ac:spMkLst>
            <pc:docMk/>
            <pc:sldMk cId="3046697066" sldId="257"/>
            <ac:spMk id="26" creationId="{6B6BF1BE-F4C4-9BA3-3511-97CFA7067054}"/>
          </ac:spMkLst>
        </pc:spChg>
        <pc:spChg chg="mod">
          <ac:chgData name="Abdelaal Shehata" userId="e8a3a476-5b6b-4ad8-832e-b09d7b93cc75" providerId="ADAL" clId="{D156BB28-2F73-4FBF-82ED-0C9F8C669445}" dt="2024-04-18T10:59:10.536" v="6" actId="208"/>
          <ac:spMkLst>
            <pc:docMk/>
            <pc:sldMk cId="3046697066" sldId="257"/>
            <ac:spMk id="27" creationId="{603344E9-27CE-37F7-D3B7-FA81DBB9EAAF}"/>
          </ac:spMkLst>
        </pc:spChg>
        <pc:spChg chg="mod">
          <ac:chgData name="Abdelaal Shehata" userId="e8a3a476-5b6b-4ad8-832e-b09d7b93cc75" providerId="ADAL" clId="{D156BB28-2F73-4FBF-82ED-0C9F8C669445}" dt="2024-04-18T10:59:10.536" v="6" actId="208"/>
          <ac:spMkLst>
            <pc:docMk/>
            <pc:sldMk cId="3046697066" sldId="257"/>
            <ac:spMk id="28" creationId="{D5150B8E-95C5-5F0F-3510-BFD9BF7266EB}"/>
          </ac:spMkLst>
        </pc:spChg>
        <pc:spChg chg="mod">
          <ac:chgData name="Abdelaal Shehata" userId="e8a3a476-5b6b-4ad8-832e-b09d7b93cc75" providerId="ADAL" clId="{D156BB28-2F73-4FBF-82ED-0C9F8C669445}" dt="2024-04-18T10:59:10.536" v="6" actId="208"/>
          <ac:spMkLst>
            <pc:docMk/>
            <pc:sldMk cId="3046697066" sldId="257"/>
            <ac:spMk id="29" creationId="{7300B670-C004-4244-F185-AF077F6900DA}"/>
          </ac:spMkLst>
        </pc:spChg>
        <pc:spChg chg="mod">
          <ac:chgData name="Abdelaal Shehata" userId="e8a3a476-5b6b-4ad8-832e-b09d7b93cc75" providerId="ADAL" clId="{D156BB28-2F73-4FBF-82ED-0C9F8C669445}" dt="2024-04-18T11:05:27.156" v="111" actId="688"/>
          <ac:spMkLst>
            <pc:docMk/>
            <pc:sldMk cId="3046697066" sldId="257"/>
            <ac:spMk id="30" creationId="{0FC22D66-007F-B3E6-9CD7-1554513970B8}"/>
          </ac:spMkLst>
        </pc:spChg>
        <pc:spChg chg="mod">
          <ac:chgData name="Abdelaal Shehata" userId="e8a3a476-5b6b-4ad8-832e-b09d7b93cc75" providerId="ADAL" clId="{D156BB28-2F73-4FBF-82ED-0C9F8C669445}" dt="2024-04-18T10:59:10.536" v="6" actId="208"/>
          <ac:spMkLst>
            <pc:docMk/>
            <pc:sldMk cId="3046697066" sldId="257"/>
            <ac:spMk id="31" creationId="{42408873-9A8C-0979-95F1-C992FDF4604D}"/>
          </ac:spMkLst>
        </pc:spChg>
        <pc:spChg chg="mod">
          <ac:chgData name="Abdelaal Shehata" userId="e8a3a476-5b6b-4ad8-832e-b09d7b93cc75" providerId="ADAL" clId="{D156BB28-2F73-4FBF-82ED-0C9F8C669445}" dt="2024-04-18T10:59:10.536" v="6" actId="208"/>
          <ac:spMkLst>
            <pc:docMk/>
            <pc:sldMk cId="3046697066" sldId="257"/>
            <ac:spMk id="33" creationId="{93CD1BE3-ECDE-7D4F-5B27-AA75A43A4D67}"/>
          </ac:spMkLst>
        </pc:spChg>
        <pc:spChg chg="mod">
          <ac:chgData name="Abdelaal Shehata" userId="e8a3a476-5b6b-4ad8-832e-b09d7b93cc75" providerId="ADAL" clId="{D156BB28-2F73-4FBF-82ED-0C9F8C669445}" dt="2024-04-18T10:59:10.536" v="6" actId="208"/>
          <ac:spMkLst>
            <pc:docMk/>
            <pc:sldMk cId="3046697066" sldId="257"/>
            <ac:spMk id="34" creationId="{34144B75-7EBE-B0AE-F239-AFB10D62B91B}"/>
          </ac:spMkLst>
        </pc:spChg>
        <pc:spChg chg="add mod">
          <ac:chgData name="Abdelaal Shehata" userId="e8a3a476-5b6b-4ad8-832e-b09d7b93cc75" providerId="ADAL" clId="{D156BB28-2F73-4FBF-82ED-0C9F8C669445}" dt="2024-04-18T12:46:55.137" v="280" actId="1037"/>
          <ac:spMkLst>
            <pc:docMk/>
            <pc:sldMk cId="3046697066" sldId="257"/>
            <ac:spMk id="56" creationId="{3B566F81-F4A0-2673-4D61-20969E8D1BD2}"/>
          </ac:spMkLst>
        </pc:spChg>
        <pc:spChg chg="add mod">
          <ac:chgData name="Abdelaal Shehata" userId="e8a3a476-5b6b-4ad8-832e-b09d7b93cc75" providerId="ADAL" clId="{D156BB28-2F73-4FBF-82ED-0C9F8C669445}" dt="2024-04-18T12:47:04.950" v="282" actId="1076"/>
          <ac:spMkLst>
            <pc:docMk/>
            <pc:sldMk cId="3046697066" sldId="257"/>
            <ac:spMk id="57" creationId="{E2150453-0684-A86D-ADDA-3A1BE9EEA91A}"/>
          </ac:spMkLst>
        </pc:spChg>
        <pc:spChg chg="add mod">
          <ac:chgData name="Abdelaal Shehata" userId="e8a3a476-5b6b-4ad8-832e-b09d7b93cc75" providerId="ADAL" clId="{D156BB28-2F73-4FBF-82ED-0C9F8C669445}" dt="2024-04-18T12:29:54.075" v="251" actId="1076"/>
          <ac:spMkLst>
            <pc:docMk/>
            <pc:sldMk cId="3046697066" sldId="257"/>
            <ac:spMk id="58" creationId="{27C81E23-84B2-DCBB-BD36-4E64AD77358B}"/>
          </ac:spMkLst>
        </pc:spChg>
        <pc:spChg chg="add mod">
          <ac:chgData name="Abdelaal Shehata" userId="e8a3a476-5b6b-4ad8-832e-b09d7b93cc75" providerId="ADAL" clId="{D156BB28-2F73-4FBF-82ED-0C9F8C669445}" dt="2024-04-18T12:30:00.730" v="253" actId="1076"/>
          <ac:spMkLst>
            <pc:docMk/>
            <pc:sldMk cId="3046697066" sldId="257"/>
            <ac:spMk id="59" creationId="{1473C937-5EA3-7ECA-47F7-912A590FD47E}"/>
          </ac:spMkLst>
        </pc:spChg>
        <pc:spChg chg="add mod">
          <ac:chgData name="Abdelaal Shehata" userId="e8a3a476-5b6b-4ad8-832e-b09d7b93cc75" providerId="ADAL" clId="{D156BB28-2F73-4FBF-82ED-0C9F8C669445}" dt="2024-04-18T12:29:30.293" v="238" actId="1036"/>
          <ac:spMkLst>
            <pc:docMk/>
            <pc:sldMk cId="3046697066" sldId="257"/>
            <ac:spMk id="60" creationId="{67D4B943-F12B-C074-4D44-1FF2DA57B484}"/>
          </ac:spMkLst>
        </pc:spChg>
        <pc:spChg chg="add mod">
          <ac:chgData name="Abdelaal Shehata" userId="e8a3a476-5b6b-4ad8-832e-b09d7b93cc75" providerId="ADAL" clId="{D156BB28-2F73-4FBF-82ED-0C9F8C669445}" dt="2024-04-18T12:29:30.293" v="238" actId="1036"/>
          <ac:spMkLst>
            <pc:docMk/>
            <pc:sldMk cId="3046697066" sldId="257"/>
            <ac:spMk id="61" creationId="{9E1F179F-2D0F-9906-C21B-A2EBCEE2C073}"/>
          </ac:spMkLst>
        </pc:spChg>
        <pc:spChg chg="add mod">
          <ac:chgData name="Abdelaal Shehata" userId="e8a3a476-5b6b-4ad8-832e-b09d7b93cc75" providerId="ADAL" clId="{D156BB28-2F73-4FBF-82ED-0C9F8C669445}" dt="2024-04-18T12:29:35.556" v="244" actId="1038"/>
          <ac:spMkLst>
            <pc:docMk/>
            <pc:sldMk cId="3046697066" sldId="257"/>
            <ac:spMk id="62" creationId="{D68ED264-89D3-6878-7AD4-ABCA81784627}"/>
          </ac:spMkLst>
        </pc:spChg>
        <pc:spChg chg="add mod">
          <ac:chgData name="Abdelaal Shehata" userId="e8a3a476-5b6b-4ad8-832e-b09d7b93cc75" providerId="ADAL" clId="{D156BB28-2F73-4FBF-82ED-0C9F8C669445}" dt="2024-04-18T12:29:40.849" v="249" actId="1036"/>
          <ac:spMkLst>
            <pc:docMk/>
            <pc:sldMk cId="3046697066" sldId="257"/>
            <ac:spMk id="63" creationId="{464F94C6-7575-EB82-DA41-AA8C1D8FDCB2}"/>
          </ac:spMkLst>
        </pc:spChg>
        <pc:spChg chg="add mod">
          <ac:chgData name="Abdelaal Shehata" userId="e8a3a476-5b6b-4ad8-832e-b09d7b93cc75" providerId="ADAL" clId="{D156BB28-2F73-4FBF-82ED-0C9F8C669445}" dt="2024-04-18T12:31:04.504" v="272" actId="1036"/>
          <ac:spMkLst>
            <pc:docMk/>
            <pc:sldMk cId="3046697066" sldId="257"/>
            <ac:spMk id="64" creationId="{980076E4-3356-D9CA-981C-E1E13496F481}"/>
          </ac:spMkLst>
        </pc:spChg>
        <pc:grpChg chg="mod">
          <ac:chgData name="Abdelaal Shehata" userId="e8a3a476-5b6b-4ad8-832e-b09d7b93cc75" providerId="ADAL" clId="{D156BB28-2F73-4FBF-82ED-0C9F8C669445}" dt="2024-04-18T12:29:30.293" v="238" actId="1036"/>
          <ac:grpSpMkLst>
            <pc:docMk/>
            <pc:sldMk cId="3046697066" sldId="257"/>
            <ac:grpSpMk id="55" creationId="{5EEC2F64-384E-6437-CA47-BC28F1495B3C}"/>
          </ac:grpSpMkLst>
        </pc:grpChg>
        <pc:picChg chg="mod">
          <ac:chgData name="Abdelaal Shehata" userId="e8a3a476-5b6b-4ad8-832e-b09d7b93cc75" providerId="ADAL" clId="{D156BB28-2F73-4FBF-82ED-0C9F8C669445}" dt="2024-04-17T19:01:48.495" v="1" actId="1076"/>
          <ac:picMkLst>
            <pc:docMk/>
            <pc:sldMk cId="3046697066" sldId="257"/>
            <ac:picMk id="17" creationId="{456A0B78-01B3-85D7-8B5B-F9C2C90813FF}"/>
          </ac:picMkLst>
        </pc:picChg>
      </pc:sldChg>
    </pc:docChg>
  </pc:docChgLst>
  <pc:docChgLst>
    <pc:chgData name="Abdelaal Shehata" userId="e8a3a476-5b6b-4ad8-832e-b09d7b93cc75" providerId="ADAL" clId="{93868E96-A8C3-4320-A4B1-402FEF80F341}"/>
    <pc:docChg chg="undo custSel modSld">
      <pc:chgData name="Abdelaal Shehata" userId="e8a3a476-5b6b-4ad8-832e-b09d7b93cc75" providerId="ADAL" clId="{93868E96-A8C3-4320-A4B1-402FEF80F341}" dt="2024-04-20T14:45:20.896" v="178" actId="164"/>
      <pc:docMkLst>
        <pc:docMk/>
      </pc:docMkLst>
      <pc:sldChg chg="addSp delSp modSp mod">
        <pc:chgData name="Abdelaal Shehata" userId="e8a3a476-5b6b-4ad8-832e-b09d7b93cc75" providerId="ADAL" clId="{93868E96-A8C3-4320-A4B1-402FEF80F341}" dt="2024-04-20T14:45:20.896" v="178" actId="164"/>
        <pc:sldMkLst>
          <pc:docMk/>
          <pc:sldMk cId="3046697066" sldId="257"/>
        </pc:sldMkLst>
        <pc:spChg chg="add mod">
          <ac:chgData name="Abdelaal Shehata" userId="e8a3a476-5b6b-4ad8-832e-b09d7b93cc75" providerId="ADAL" clId="{93868E96-A8C3-4320-A4B1-402FEF80F341}" dt="2024-04-20T14:45:20.896" v="178" actId="164"/>
          <ac:spMkLst>
            <pc:docMk/>
            <pc:sldMk cId="3046697066" sldId="257"/>
            <ac:spMk id="2" creationId="{2222A46A-AC20-3358-501E-A4674DDF78FA}"/>
          </ac:spMkLst>
        </pc:spChg>
        <pc:spChg chg="add del mod">
          <ac:chgData name="Abdelaal Shehata" userId="e8a3a476-5b6b-4ad8-832e-b09d7b93cc75" providerId="ADAL" clId="{93868E96-A8C3-4320-A4B1-402FEF80F341}" dt="2024-04-20T14:36:42.046" v="76" actId="478"/>
          <ac:spMkLst>
            <pc:docMk/>
            <pc:sldMk cId="3046697066" sldId="257"/>
            <ac:spMk id="3" creationId="{3DED46C0-8257-A67D-A635-5C06F0F5DC70}"/>
          </ac:spMkLst>
        </pc:spChg>
        <pc:spChg chg="add del mod">
          <ac:chgData name="Abdelaal Shehata" userId="e8a3a476-5b6b-4ad8-832e-b09d7b93cc75" providerId="ADAL" clId="{93868E96-A8C3-4320-A4B1-402FEF80F341}" dt="2024-04-20T14:37:12.868" v="82" actId="478"/>
          <ac:spMkLst>
            <pc:docMk/>
            <pc:sldMk cId="3046697066" sldId="257"/>
            <ac:spMk id="4" creationId="{ACE2CEFA-2006-EB32-9898-091F15C2ABA8}"/>
          </ac:spMkLst>
        </pc:spChg>
        <pc:spChg chg="add mod">
          <ac:chgData name="Abdelaal Shehata" userId="e8a3a476-5b6b-4ad8-832e-b09d7b93cc75" providerId="ADAL" clId="{93868E96-A8C3-4320-A4B1-402FEF80F341}" dt="2024-04-20T14:45:20.896" v="178" actId="164"/>
          <ac:spMkLst>
            <pc:docMk/>
            <pc:sldMk cId="3046697066" sldId="257"/>
            <ac:spMk id="5" creationId="{0739076B-D0AA-0848-2909-E6A025F4BE85}"/>
          </ac:spMkLst>
        </pc:spChg>
        <pc:spChg chg="add mod">
          <ac:chgData name="Abdelaal Shehata" userId="e8a3a476-5b6b-4ad8-832e-b09d7b93cc75" providerId="ADAL" clId="{93868E96-A8C3-4320-A4B1-402FEF80F341}" dt="2024-04-20T14:45:20.896" v="178" actId="164"/>
          <ac:spMkLst>
            <pc:docMk/>
            <pc:sldMk cId="3046697066" sldId="257"/>
            <ac:spMk id="6" creationId="{CFF65255-EF92-D705-C8EE-E1234DB2DF11}"/>
          </ac:spMkLst>
        </pc:spChg>
        <pc:spChg chg="add mod">
          <ac:chgData name="Abdelaal Shehata" userId="e8a3a476-5b6b-4ad8-832e-b09d7b93cc75" providerId="ADAL" clId="{93868E96-A8C3-4320-A4B1-402FEF80F341}" dt="2024-04-20T14:45:20.896" v="178" actId="164"/>
          <ac:spMkLst>
            <pc:docMk/>
            <pc:sldMk cId="3046697066" sldId="257"/>
            <ac:spMk id="7" creationId="{A3F3063C-82B8-5652-7DE9-6C5324D7FDB3}"/>
          </ac:spMkLst>
        </pc:spChg>
        <pc:spChg chg="add mod">
          <ac:chgData name="Abdelaal Shehata" userId="e8a3a476-5b6b-4ad8-832e-b09d7b93cc75" providerId="ADAL" clId="{93868E96-A8C3-4320-A4B1-402FEF80F341}" dt="2024-04-20T14:45:20.896" v="178" actId="164"/>
          <ac:spMkLst>
            <pc:docMk/>
            <pc:sldMk cId="3046697066" sldId="257"/>
            <ac:spMk id="8" creationId="{836FA1D3-83C0-BA16-166A-BA34AE294DD6}"/>
          </ac:spMkLst>
        </pc:spChg>
        <pc:spChg chg="add mod">
          <ac:chgData name="Abdelaal Shehata" userId="e8a3a476-5b6b-4ad8-832e-b09d7b93cc75" providerId="ADAL" clId="{93868E96-A8C3-4320-A4B1-402FEF80F341}" dt="2024-04-20T14:45:20.896" v="178" actId="164"/>
          <ac:spMkLst>
            <pc:docMk/>
            <pc:sldMk cId="3046697066" sldId="257"/>
            <ac:spMk id="9" creationId="{1D493F63-583B-20E4-2A0B-582339DFA479}"/>
          </ac:spMkLst>
        </pc:spChg>
        <pc:spChg chg="mod">
          <ac:chgData name="Abdelaal Shehata" userId="e8a3a476-5b6b-4ad8-832e-b09d7b93cc75" providerId="ADAL" clId="{93868E96-A8C3-4320-A4B1-402FEF80F341}" dt="2024-04-20T14:45:20.896" v="178" actId="164"/>
          <ac:spMkLst>
            <pc:docMk/>
            <pc:sldMk cId="3046697066" sldId="257"/>
            <ac:spMk id="56" creationId="{3B566F81-F4A0-2673-4D61-20969E8D1BD2}"/>
          </ac:spMkLst>
        </pc:spChg>
        <pc:spChg chg="mod">
          <ac:chgData name="Abdelaal Shehata" userId="e8a3a476-5b6b-4ad8-832e-b09d7b93cc75" providerId="ADAL" clId="{93868E96-A8C3-4320-A4B1-402FEF80F341}" dt="2024-04-20T14:45:20.896" v="178" actId="164"/>
          <ac:spMkLst>
            <pc:docMk/>
            <pc:sldMk cId="3046697066" sldId="257"/>
            <ac:spMk id="57" creationId="{E2150453-0684-A86D-ADDA-3A1BE9EEA91A}"/>
          </ac:spMkLst>
        </pc:spChg>
        <pc:spChg chg="mod">
          <ac:chgData name="Abdelaal Shehata" userId="e8a3a476-5b6b-4ad8-832e-b09d7b93cc75" providerId="ADAL" clId="{93868E96-A8C3-4320-A4B1-402FEF80F341}" dt="2024-04-20T14:45:20.896" v="178" actId="164"/>
          <ac:spMkLst>
            <pc:docMk/>
            <pc:sldMk cId="3046697066" sldId="257"/>
            <ac:spMk id="58" creationId="{27C81E23-84B2-DCBB-BD36-4E64AD77358B}"/>
          </ac:spMkLst>
        </pc:spChg>
        <pc:spChg chg="mod">
          <ac:chgData name="Abdelaal Shehata" userId="e8a3a476-5b6b-4ad8-832e-b09d7b93cc75" providerId="ADAL" clId="{93868E96-A8C3-4320-A4B1-402FEF80F341}" dt="2024-04-20T14:45:20.896" v="178" actId="164"/>
          <ac:spMkLst>
            <pc:docMk/>
            <pc:sldMk cId="3046697066" sldId="257"/>
            <ac:spMk id="59" creationId="{1473C937-5EA3-7ECA-47F7-912A590FD47E}"/>
          </ac:spMkLst>
        </pc:spChg>
        <pc:spChg chg="mod">
          <ac:chgData name="Abdelaal Shehata" userId="e8a3a476-5b6b-4ad8-832e-b09d7b93cc75" providerId="ADAL" clId="{93868E96-A8C3-4320-A4B1-402FEF80F341}" dt="2024-04-20T14:45:20.896" v="178" actId="164"/>
          <ac:spMkLst>
            <pc:docMk/>
            <pc:sldMk cId="3046697066" sldId="257"/>
            <ac:spMk id="60" creationId="{67D4B943-F12B-C074-4D44-1FF2DA57B484}"/>
          </ac:spMkLst>
        </pc:spChg>
        <pc:spChg chg="mod">
          <ac:chgData name="Abdelaal Shehata" userId="e8a3a476-5b6b-4ad8-832e-b09d7b93cc75" providerId="ADAL" clId="{93868E96-A8C3-4320-A4B1-402FEF80F341}" dt="2024-04-20T14:45:20.896" v="178" actId="164"/>
          <ac:spMkLst>
            <pc:docMk/>
            <pc:sldMk cId="3046697066" sldId="257"/>
            <ac:spMk id="61" creationId="{9E1F179F-2D0F-9906-C21B-A2EBCEE2C073}"/>
          </ac:spMkLst>
        </pc:spChg>
        <pc:spChg chg="mod">
          <ac:chgData name="Abdelaal Shehata" userId="e8a3a476-5b6b-4ad8-832e-b09d7b93cc75" providerId="ADAL" clId="{93868E96-A8C3-4320-A4B1-402FEF80F341}" dt="2024-04-20T14:45:20.896" v="178" actId="164"/>
          <ac:spMkLst>
            <pc:docMk/>
            <pc:sldMk cId="3046697066" sldId="257"/>
            <ac:spMk id="62" creationId="{D68ED264-89D3-6878-7AD4-ABCA81784627}"/>
          </ac:spMkLst>
        </pc:spChg>
        <pc:spChg chg="mod">
          <ac:chgData name="Abdelaal Shehata" userId="e8a3a476-5b6b-4ad8-832e-b09d7b93cc75" providerId="ADAL" clId="{93868E96-A8C3-4320-A4B1-402FEF80F341}" dt="2024-04-20T14:45:20.896" v="178" actId="164"/>
          <ac:spMkLst>
            <pc:docMk/>
            <pc:sldMk cId="3046697066" sldId="257"/>
            <ac:spMk id="63" creationId="{464F94C6-7575-EB82-DA41-AA8C1D8FDCB2}"/>
          </ac:spMkLst>
        </pc:spChg>
        <pc:spChg chg="mod">
          <ac:chgData name="Abdelaal Shehata" userId="e8a3a476-5b6b-4ad8-832e-b09d7b93cc75" providerId="ADAL" clId="{93868E96-A8C3-4320-A4B1-402FEF80F341}" dt="2024-04-20T14:45:20.896" v="178" actId="164"/>
          <ac:spMkLst>
            <pc:docMk/>
            <pc:sldMk cId="3046697066" sldId="257"/>
            <ac:spMk id="64" creationId="{980076E4-3356-D9CA-981C-E1E13496F481}"/>
          </ac:spMkLst>
        </pc:spChg>
        <pc:grpChg chg="add mod">
          <ac:chgData name="Abdelaal Shehata" userId="e8a3a476-5b6b-4ad8-832e-b09d7b93cc75" providerId="ADAL" clId="{93868E96-A8C3-4320-A4B1-402FEF80F341}" dt="2024-04-20T14:45:20.896" v="178" actId="164"/>
          <ac:grpSpMkLst>
            <pc:docMk/>
            <pc:sldMk cId="3046697066" sldId="257"/>
            <ac:grpSpMk id="10" creationId="{46EBF38A-A8A7-F37B-EC2D-347C928F383F}"/>
          </ac:grpSpMkLst>
        </pc:grpChg>
        <pc:grpChg chg="mod">
          <ac:chgData name="Abdelaal Shehata" userId="e8a3a476-5b6b-4ad8-832e-b09d7b93cc75" providerId="ADAL" clId="{93868E96-A8C3-4320-A4B1-402FEF80F341}" dt="2024-04-20T14:45:20.896" v="178" actId="164"/>
          <ac:grpSpMkLst>
            <pc:docMk/>
            <pc:sldMk cId="3046697066" sldId="257"/>
            <ac:grpSpMk id="55" creationId="{5EEC2F64-384E-6437-CA47-BC28F1495B3C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2C5D-0105-4BE3-BFF8-F0C46E9776D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706-685C-4A34-9E71-AEA33B1F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28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2C5D-0105-4BE3-BFF8-F0C46E9776D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706-685C-4A34-9E71-AEA33B1F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8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2C5D-0105-4BE3-BFF8-F0C46E9776D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706-685C-4A34-9E71-AEA33B1F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30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2C5D-0105-4BE3-BFF8-F0C46E9776D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706-685C-4A34-9E71-AEA33B1F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7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2C5D-0105-4BE3-BFF8-F0C46E9776D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706-685C-4A34-9E71-AEA33B1F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0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2C5D-0105-4BE3-BFF8-F0C46E9776D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706-685C-4A34-9E71-AEA33B1F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6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2C5D-0105-4BE3-BFF8-F0C46E9776D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706-685C-4A34-9E71-AEA33B1F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7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2C5D-0105-4BE3-BFF8-F0C46E9776D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706-685C-4A34-9E71-AEA33B1F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5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2C5D-0105-4BE3-BFF8-F0C46E9776D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706-685C-4A34-9E71-AEA33B1F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2C5D-0105-4BE3-BFF8-F0C46E9776D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706-685C-4A34-9E71-AEA33B1F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6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52C5D-0105-4BE3-BFF8-F0C46E9776D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5F706-685C-4A34-9E71-AEA33B1F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3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E52C5D-0105-4BE3-BFF8-F0C46E9776DD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C5F706-685C-4A34-9E71-AEA33B1F2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4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6EBF38A-A8A7-F37B-EC2D-347C928F383F}"/>
              </a:ext>
            </a:extLst>
          </p:cNvPr>
          <p:cNvGrpSpPr/>
          <p:nvPr/>
        </p:nvGrpSpPr>
        <p:grpSpPr>
          <a:xfrm>
            <a:off x="3069918" y="-249750"/>
            <a:ext cx="7225292" cy="7783846"/>
            <a:chOff x="3069918" y="-249750"/>
            <a:chExt cx="7225292" cy="778384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EEC2F64-384E-6437-CA47-BC28F1495B3C}"/>
                </a:ext>
              </a:extLst>
            </p:cNvPr>
            <p:cNvGrpSpPr/>
            <p:nvPr/>
          </p:nvGrpSpPr>
          <p:grpSpPr>
            <a:xfrm>
              <a:off x="3069918" y="1180754"/>
              <a:ext cx="6052162" cy="6017043"/>
              <a:chOff x="3069918" y="345657"/>
              <a:chExt cx="6052162" cy="6017043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B560CD01-554F-ADA7-D37F-32AFC013D7B8}"/>
                  </a:ext>
                </a:extLst>
              </p:cNvPr>
              <p:cNvGrpSpPr/>
              <p:nvPr/>
            </p:nvGrpSpPr>
            <p:grpSpPr>
              <a:xfrm>
                <a:off x="3069918" y="345657"/>
                <a:ext cx="6052162" cy="6017043"/>
                <a:chOff x="3069918" y="345657"/>
                <a:chExt cx="6052162" cy="6017043"/>
              </a:xfrm>
            </p:grpSpPr>
            <p:pic>
              <p:nvPicPr>
                <p:cNvPr id="17" name="Picture 16" descr="A colorful circle with black background&#10;&#10;Description automatically generated">
                  <a:extLst>
                    <a:ext uri="{FF2B5EF4-FFF2-40B4-BE49-F238E27FC236}">
                      <a16:creationId xmlns:a16="http://schemas.microsoft.com/office/drawing/2014/main" id="{456A0B78-01B3-85D7-8B5B-F9C2C90813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266" t="12085" r="32344" b="9961"/>
                <a:stretch/>
              </p:blipFill>
              <p:spPr>
                <a:xfrm>
                  <a:off x="3069918" y="345657"/>
                  <a:ext cx="6052162" cy="6017043"/>
                </a:xfrm>
                <a:prstGeom prst="rect">
                  <a:avLst/>
                </a:prstGeom>
              </p:spPr>
            </p:pic>
            <p:sp>
              <p:nvSpPr>
                <p:cNvPr id="25" name="Star: 5 Points 24">
                  <a:extLst>
                    <a:ext uri="{FF2B5EF4-FFF2-40B4-BE49-F238E27FC236}">
                      <a16:creationId xmlns:a16="http://schemas.microsoft.com/office/drawing/2014/main" id="{4B879D20-9D49-E8C2-D884-E1028F417F7F}"/>
                    </a:ext>
                  </a:extLst>
                </p:cNvPr>
                <p:cNvSpPr/>
                <p:nvPr/>
              </p:nvSpPr>
              <p:spPr>
                <a:xfrm>
                  <a:off x="4570862" y="665018"/>
                  <a:ext cx="75263" cy="68056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Star: 5 Points 25">
                  <a:extLst>
                    <a:ext uri="{FF2B5EF4-FFF2-40B4-BE49-F238E27FC236}">
                      <a16:creationId xmlns:a16="http://schemas.microsoft.com/office/drawing/2014/main" id="{6B6BF1BE-F4C4-9BA3-3511-97CFA7067054}"/>
                    </a:ext>
                  </a:extLst>
                </p:cNvPr>
                <p:cNvSpPr/>
                <p:nvPr/>
              </p:nvSpPr>
              <p:spPr>
                <a:xfrm rot="529962">
                  <a:off x="4941552" y="486009"/>
                  <a:ext cx="75263" cy="68056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Star: 5 Points 26">
                  <a:extLst>
                    <a:ext uri="{FF2B5EF4-FFF2-40B4-BE49-F238E27FC236}">
                      <a16:creationId xmlns:a16="http://schemas.microsoft.com/office/drawing/2014/main" id="{603344E9-27CE-37F7-D3B7-FA81DBB9EAAF}"/>
                    </a:ext>
                  </a:extLst>
                </p:cNvPr>
                <p:cNvSpPr/>
                <p:nvPr/>
              </p:nvSpPr>
              <p:spPr>
                <a:xfrm rot="20509097">
                  <a:off x="7174643" y="470403"/>
                  <a:ext cx="75263" cy="68056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" name="Star: 5 Points 27">
                  <a:extLst>
                    <a:ext uri="{FF2B5EF4-FFF2-40B4-BE49-F238E27FC236}">
                      <a16:creationId xmlns:a16="http://schemas.microsoft.com/office/drawing/2014/main" id="{D5150B8E-95C5-5F0F-3510-BFD9BF7266EB}"/>
                    </a:ext>
                  </a:extLst>
                </p:cNvPr>
                <p:cNvSpPr/>
                <p:nvPr/>
              </p:nvSpPr>
              <p:spPr>
                <a:xfrm rot="20818064">
                  <a:off x="7082943" y="438250"/>
                  <a:ext cx="75263" cy="68056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9" name="Star: 5 Points 28">
                  <a:extLst>
                    <a:ext uri="{FF2B5EF4-FFF2-40B4-BE49-F238E27FC236}">
                      <a16:creationId xmlns:a16="http://schemas.microsoft.com/office/drawing/2014/main" id="{7300B670-C004-4244-F185-AF077F6900DA}"/>
                    </a:ext>
                  </a:extLst>
                </p:cNvPr>
                <p:cNvSpPr/>
                <p:nvPr/>
              </p:nvSpPr>
              <p:spPr>
                <a:xfrm>
                  <a:off x="7540748" y="673330"/>
                  <a:ext cx="75263" cy="68056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Star: 5 Points 29">
                  <a:extLst>
                    <a:ext uri="{FF2B5EF4-FFF2-40B4-BE49-F238E27FC236}">
                      <a16:creationId xmlns:a16="http://schemas.microsoft.com/office/drawing/2014/main" id="{0FC22D66-007F-B3E6-9CD7-1554513970B8}"/>
                    </a:ext>
                  </a:extLst>
                </p:cNvPr>
                <p:cNvSpPr/>
                <p:nvPr/>
              </p:nvSpPr>
              <p:spPr>
                <a:xfrm rot="2665365">
                  <a:off x="9042015" y="2504745"/>
                  <a:ext cx="74524" cy="68913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Star: 5 Points 30">
                  <a:extLst>
                    <a:ext uri="{FF2B5EF4-FFF2-40B4-BE49-F238E27FC236}">
                      <a16:creationId xmlns:a16="http://schemas.microsoft.com/office/drawing/2014/main" id="{42408873-9A8C-0979-95F1-C992FDF4604D}"/>
                    </a:ext>
                  </a:extLst>
                </p:cNvPr>
                <p:cNvSpPr/>
                <p:nvPr/>
              </p:nvSpPr>
              <p:spPr>
                <a:xfrm rot="4944251">
                  <a:off x="5098206" y="6182730"/>
                  <a:ext cx="75263" cy="68056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Star: 5 Points 32">
                  <a:extLst>
                    <a:ext uri="{FF2B5EF4-FFF2-40B4-BE49-F238E27FC236}">
                      <a16:creationId xmlns:a16="http://schemas.microsoft.com/office/drawing/2014/main" id="{93CD1BE3-ECDE-7D4F-5B27-AA75A43A4D67}"/>
                    </a:ext>
                  </a:extLst>
                </p:cNvPr>
                <p:cNvSpPr/>
                <p:nvPr/>
              </p:nvSpPr>
              <p:spPr>
                <a:xfrm rot="2778607">
                  <a:off x="5007454" y="6137973"/>
                  <a:ext cx="75262" cy="68056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Star: 5 Points 33">
                  <a:extLst>
                    <a:ext uri="{FF2B5EF4-FFF2-40B4-BE49-F238E27FC236}">
                      <a16:creationId xmlns:a16="http://schemas.microsoft.com/office/drawing/2014/main" id="{34144B75-7EBE-B0AE-F239-AFB10D62B91B}"/>
                    </a:ext>
                  </a:extLst>
                </p:cNvPr>
                <p:cNvSpPr/>
                <p:nvPr/>
              </p:nvSpPr>
              <p:spPr>
                <a:xfrm rot="2050495">
                  <a:off x="4213963" y="5724464"/>
                  <a:ext cx="75262" cy="68056"/>
                </a:xfrm>
                <a:prstGeom prst="star5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4BD0086C-6EC5-AA65-2B31-44F8467A4006}"/>
                  </a:ext>
                </a:extLst>
              </p:cNvPr>
              <p:cNvGrpSpPr/>
              <p:nvPr/>
            </p:nvGrpSpPr>
            <p:grpSpPr>
              <a:xfrm>
                <a:off x="4608493" y="2948600"/>
                <a:ext cx="1256746" cy="1544085"/>
                <a:chOff x="1097672" y="1917962"/>
                <a:chExt cx="1256746" cy="1544085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221EC90-C8E3-2821-1EB1-E447012AF556}"/>
                    </a:ext>
                  </a:extLst>
                </p:cNvPr>
                <p:cNvSpPr/>
                <p:nvPr/>
              </p:nvSpPr>
              <p:spPr>
                <a:xfrm>
                  <a:off x="1099773" y="1949116"/>
                  <a:ext cx="119427" cy="11909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5B709CDA-238F-37F3-134C-A0CD2378F540}"/>
                    </a:ext>
                  </a:extLst>
                </p:cNvPr>
                <p:cNvSpPr/>
                <p:nvPr/>
              </p:nvSpPr>
              <p:spPr>
                <a:xfrm>
                  <a:off x="1099772" y="2145882"/>
                  <a:ext cx="119427" cy="11909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9551C961-D1A5-C88B-9327-301F41AA2C61}"/>
                    </a:ext>
                  </a:extLst>
                </p:cNvPr>
                <p:cNvSpPr/>
                <p:nvPr/>
              </p:nvSpPr>
              <p:spPr>
                <a:xfrm>
                  <a:off x="1099772" y="2348423"/>
                  <a:ext cx="119427" cy="11909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F7857FBD-9081-7683-C157-09004A071867}"/>
                    </a:ext>
                  </a:extLst>
                </p:cNvPr>
                <p:cNvSpPr/>
                <p:nvPr/>
              </p:nvSpPr>
              <p:spPr>
                <a:xfrm>
                  <a:off x="1099772" y="2726324"/>
                  <a:ext cx="119427" cy="119090"/>
                </a:xfrm>
                <a:prstGeom prst="ellipse">
                  <a:avLst/>
                </a:prstGeom>
                <a:solidFill>
                  <a:srgbClr val="EE96BE"/>
                </a:solidFill>
                <a:ln>
                  <a:solidFill>
                    <a:srgbClr val="EE96B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917565D-D983-86C9-565D-9AD2F43AF757}"/>
                    </a:ext>
                  </a:extLst>
                </p:cNvPr>
                <p:cNvSpPr/>
                <p:nvPr/>
              </p:nvSpPr>
              <p:spPr>
                <a:xfrm>
                  <a:off x="1266888" y="1917962"/>
                  <a:ext cx="751131" cy="1918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Alabama, BARU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DE92ABF-81D5-FF89-8DAC-FB612CD72BD9}"/>
                    </a:ext>
                  </a:extLst>
                </p:cNvPr>
                <p:cNvSpPr/>
                <p:nvPr/>
              </p:nvSpPr>
              <p:spPr>
                <a:xfrm>
                  <a:off x="1266887" y="2102455"/>
                  <a:ext cx="874981" cy="1918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Alabama, WGREC</a:t>
                  </a: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83C9902-E9EC-8AC1-28CC-7DD4436F6969}"/>
                    </a:ext>
                  </a:extLst>
                </p:cNvPr>
                <p:cNvSpPr/>
                <p:nvPr/>
              </p:nvSpPr>
              <p:spPr>
                <a:xfrm>
                  <a:off x="1263904" y="2502754"/>
                  <a:ext cx="440470" cy="19729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Georgia</a:t>
                  </a: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3616260-5EBF-F337-2A8D-C1CB9F7A7835}"/>
                    </a:ext>
                  </a:extLst>
                </p:cNvPr>
                <p:cNvSpPr/>
                <p:nvPr/>
              </p:nvSpPr>
              <p:spPr>
                <a:xfrm>
                  <a:off x="1263904" y="2703775"/>
                  <a:ext cx="672214" cy="19729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North Carolina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187E3D7B-020A-AA31-1F5B-0830895F3083}"/>
                    </a:ext>
                  </a:extLst>
                </p:cNvPr>
                <p:cNvSpPr/>
                <p:nvPr/>
              </p:nvSpPr>
              <p:spPr>
                <a:xfrm>
                  <a:off x="1099767" y="2911467"/>
                  <a:ext cx="119427" cy="11909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7C96A14-93FB-38B7-745C-FA776B3ED7DC}"/>
                    </a:ext>
                  </a:extLst>
                </p:cNvPr>
                <p:cNvSpPr/>
                <p:nvPr/>
              </p:nvSpPr>
              <p:spPr>
                <a:xfrm>
                  <a:off x="1263904" y="2908494"/>
                  <a:ext cx="246339" cy="172636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Asia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EA8A6C8-8169-185F-71AB-5F487BFEFB7F}"/>
                    </a:ext>
                  </a:extLst>
                </p:cNvPr>
                <p:cNvSpPr/>
                <p:nvPr/>
              </p:nvSpPr>
              <p:spPr>
                <a:xfrm>
                  <a:off x="1266887" y="2332728"/>
                  <a:ext cx="830744" cy="14435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en-US" sz="800" dirty="0">
                      <a:solidFill>
                        <a:schemeClr val="tx1"/>
                      </a:solidFill>
                    </a:rPr>
                    <a:t>Alabama, GCREC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DE2475EE-3CD4-6EA2-1889-6FB4E835DE3B}"/>
                    </a:ext>
                  </a:extLst>
                </p:cNvPr>
                <p:cNvSpPr/>
                <p:nvPr/>
              </p:nvSpPr>
              <p:spPr>
                <a:xfrm>
                  <a:off x="1103539" y="3289944"/>
                  <a:ext cx="117078" cy="114962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B7B9978-1116-4C63-B2CE-D75493EFC13B}"/>
                    </a:ext>
                  </a:extLst>
                </p:cNvPr>
                <p:cNvSpPr txBox="1"/>
                <p:nvPr/>
              </p:nvSpPr>
              <p:spPr>
                <a:xfrm>
                  <a:off x="1176408" y="3246603"/>
                  <a:ext cx="1178010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800" dirty="0"/>
                    <a:t>Hawaii-X61799.1_MT2</a:t>
                  </a: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0CCAE86D-9569-F15F-D442-F82D8CF961D2}"/>
                    </a:ext>
                  </a:extLst>
                </p:cNvPr>
                <p:cNvSpPr/>
                <p:nvPr/>
              </p:nvSpPr>
              <p:spPr>
                <a:xfrm>
                  <a:off x="1097672" y="2541855"/>
                  <a:ext cx="119427" cy="11909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9A7C555-6286-90B9-1965-80937B220AB8}"/>
                    </a:ext>
                  </a:extLst>
                </p:cNvPr>
                <p:cNvSpPr/>
                <p:nvPr/>
              </p:nvSpPr>
              <p:spPr>
                <a:xfrm>
                  <a:off x="1102675" y="3096845"/>
                  <a:ext cx="117078" cy="114962"/>
                </a:xfrm>
                <a:prstGeom prst="ellipse">
                  <a:avLst/>
                </a:prstGeom>
                <a:solidFill>
                  <a:srgbClr val="F6B104"/>
                </a:solidFill>
                <a:ln>
                  <a:solidFill>
                    <a:srgbClr val="F6B10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DCFDB82-469E-6373-0B22-84B7554C6042}"/>
                    </a:ext>
                  </a:extLst>
                </p:cNvPr>
                <p:cNvSpPr txBox="1"/>
                <p:nvPr/>
              </p:nvSpPr>
              <p:spPr>
                <a:xfrm>
                  <a:off x="1170347" y="3053504"/>
                  <a:ext cx="534025" cy="2154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800" dirty="0"/>
                    <a:t>Europe</a:t>
                  </a:r>
                </a:p>
              </p:txBody>
            </p:sp>
          </p:grpSp>
        </p:grpSp>
        <p:sp>
          <p:nvSpPr>
            <p:cNvPr id="56" name="Title 1">
              <a:extLst>
                <a:ext uri="{FF2B5EF4-FFF2-40B4-BE49-F238E27FC236}">
                  <a16:creationId xmlns:a16="http://schemas.microsoft.com/office/drawing/2014/main" id="{3B566F81-F4A0-2673-4D61-20969E8D1BD2}"/>
                </a:ext>
              </a:extLst>
            </p:cNvPr>
            <p:cNvSpPr txBox="1">
              <a:spLocks/>
            </p:cNvSpPr>
            <p:nvPr/>
          </p:nvSpPr>
          <p:spPr>
            <a:xfrm rot="1509139">
              <a:off x="5140919" y="7227391"/>
              <a:ext cx="1433359" cy="30670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r>
                <a:rPr lang="en-GB" sz="750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4-WGREC.B1</a:t>
              </a:r>
              <a:r>
                <a:rPr lang="en-US" sz="1100" dirty="0">
                  <a:latin typeface="Arial" panose="020B0604020202020204" pitchFamily="34" charset="0"/>
                  <a:ea typeface="Arial" panose="020B0604020202020204" pitchFamily="34" charset="0"/>
                </a:rPr>
                <a:t>-</a:t>
              </a:r>
              <a:r>
                <a:rPr lang="en-GB" sz="750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Random sampling</a:t>
              </a:r>
              <a:endParaRPr lang="en-US" sz="11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7" name="Title 1">
              <a:extLst>
                <a:ext uri="{FF2B5EF4-FFF2-40B4-BE49-F238E27FC236}">
                  <a16:creationId xmlns:a16="http://schemas.microsoft.com/office/drawing/2014/main" id="{E2150453-0684-A86D-ADDA-3A1BE9EEA91A}"/>
                </a:ext>
              </a:extLst>
            </p:cNvPr>
            <p:cNvSpPr txBox="1">
              <a:spLocks/>
            </p:cNvSpPr>
            <p:nvPr/>
          </p:nvSpPr>
          <p:spPr>
            <a:xfrm rot="21170448">
              <a:off x="3910114" y="6979688"/>
              <a:ext cx="1102806" cy="3060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r>
                <a:rPr lang="en-GB" sz="750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1-BARU25.1</a:t>
              </a:r>
              <a:r>
                <a:rPr lang="en-US" sz="1100" dirty="0">
                  <a:latin typeface="Arial" panose="020B0604020202020204" pitchFamily="34" charset="0"/>
                  <a:ea typeface="Arial" panose="020B0604020202020204" pitchFamily="34" charset="0"/>
                </a:rPr>
                <a:t>-</a:t>
              </a:r>
              <a:r>
                <a:rPr lang="en-GB" sz="750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AU-NPL 17</a:t>
              </a:r>
              <a:endParaRPr lang="en-US" sz="1100" dirty="0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r>
                <a:rPr lang="en-GB" sz="750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n-US" sz="11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8" name="Title 1">
              <a:extLst>
                <a:ext uri="{FF2B5EF4-FFF2-40B4-BE49-F238E27FC236}">
                  <a16:creationId xmlns:a16="http://schemas.microsoft.com/office/drawing/2014/main" id="{27C81E23-84B2-DCBB-BD36-4E64AD77358B}"/>
                </a:ext>
              </a:extLst>
            </p:cNvPr>
            <p:cNvSpPr txBox="1">
              <a:spLocks/>
            </p:cNvSpPr>
            <p:nvPr/>
          </p:nvSpPr>
          <p:spPr>
            <a:xfrm rot="1194691">
              <a:off x="3479887" y="1136258"/>
              <a:ext cx="1184569" cy="3060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5-WGREC5.1</a:t>
              </a:r>
              <a:r>
                <a:rPr lang="en-US" sz="1100" dirty="0">
                  <a:latin typeface="Arial" panose="020B0604020202020204" pitchFamily="34" charset="0"/>
                  <a:ea typeface="Arial" panose="020B0604020202020204" pitchFamily="34" charset="0"/>
                </a:rPr>
                <a:t>-</a:t>
              </a:r>
              <a:r>
                <a:rPr lang="en-GB" sz="75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AU-NPL 17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59" name="Title 1">
              <a:extLst>
                <a:ext uri="{FF2B5EF4-FFF2-40B4-BE49-F238E27FC236}">
                  <a16:creationId xmlns:a16="http://schemas.microsoft.com/office/drawing/2014/main" id="{1473C937-5EA3-7ECA-47F7-912A590FD47E}"/>
                </a:ext>
              </a:extLst>
            </p:cNvPr>
            <p:cNvSpPr txBox="1">
              <a:spLocks/>
            </p:cNvSpPr>
            <p:nvPr/>
          </p:nvSpPr>
          <p:spPr>
            <a:xfrm rot="2162397">
              <a:off x="3660764" y="724004"/>
              <a:ext cx="1509008" cy="304165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2-WGRECE.2</a:t>
              </a:r>
              <a:r>
                <a:rPr lang="en-US" sz="1100" dirty="0">
                  <a:latin typeface="Arial" panose="020B0604020202020204" pitchFamily="34" charset="0"/>
                  <a:ea typeface="Arial" panose="020B0604020202020204" pitchFamily="34" charset="0"/>
                </a:rPr>
                <a:t>-</a:t>
              </a:r>
              <a:r>
                <a:rPr lang="en-GB" sz="75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Random sampling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0" name="Title 1">
              <a:extLst>
                <a:ext uri="{FF2B5EF4-FFF2-40B4-BE49-F238E27FC236}">
                  <a16:creationId xmlns:a16="http://schemas.microsoft.com/office/drawing/2014/main" id="{67D4B943-F12B-C074-4D44-1FF2DA57B484}"/>
                </a:ext>
              </a:extLst>
            </p:cNvPr>
            <p:cNvSpPr txBox="1">
              <a:spLocks/>
            </p:cNvSpPr>
            <p:nvPr/>
          </p:nvSpPr>
          <p:spPr>
            <a:xfrm rot="265610">
              <a:off x="9140096" y="3253292"/>
              <a:ext cx="1155114" cy="3060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3-GCREC45.1-AU-NPL 17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1" name="Title 1">
              <a:extLst>
                <a:ext uri="{FF2B5EF4-FFF2-40B4-BE49-F238E27FC236}">
                  <a16:creationId xmlns:a16="http://schemas.microsoft.com/office/drawing/2014/main" id="{9E1F179F-2D0F-9906-C21B-A2EBCEE2C073}"/>
                </a:ext>
              </a:extLst>
            </p:cNvPr>
            <p:cNvSpPr txBox="1">
              <a:spLocks/>
            </p:cNvSpPr>
            <p:nvPr/>
          </p:nvSpPr>
          <p:spPr>
            <a:xfrm rot="20502952">
              <a:off x="7561841" y="1092997"/>
              <a:ext cx="1482374" cy="3060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8-BARU2.1 </a:t>
              </a:r>
              <a:r>
                <a:rPr lang="en-US" sz="1100" dirty="0">
                  <a:latin typeface="Arial" panose="020B0604020202020204" pitchFamily="34" charset="0"/>
                  <a:ea typeface="Arial" panose="020B0604020202020204" pitchFamily="34" charset="0"/>
                </a:rPr>
                <a:t>-</a:t>
              </a:r>
              <a:r>
                <a:rPr lang="en-GB" sz="750" kern="1200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TUFRunnerTM</a:t>
              </a:r>
              <a:r>
                <a:rPr lang="en-GB" sz="75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 ‘297’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2" name="Title 1">
              <a:extLst>
                <a:ext uri="{FF2B5EF4-FFF2-40B4-BE49-F238E27FC236}">
                  <a16:creationId xmlns:a16="http://schemas.microsoft.com/office/drawing/2014/main" id="{D68ED264-89D3-6878-7AD4-ABCA81784627}"/>
                </a:ext>
              </a:extLst>
            </p:cNvPr>
            <p:cNvSpPr txBox="1">
              <a:spLocks/>
            </p:cNvSpPr>
            <p:nvPr/>
          </p:nvSpPr>
          <p:spPr>
            <a:xfrm rot="18061275">
              <a:off x="6767765" y="398191"/>
              <a:ext cx="1601952" cy="3060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7</a:t>
              </a:r>
              <a:r>
                <a:rPr lang="en-GB" sz="75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-WGREC106.2.R3-AU-NPL 17 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3" name="Title 1">
              <a:extLst>
                <a:ext uri="{FF2B5EF4-FFF2-40B4-BE49-F238E27FC236}">
                  <a16:creationId xmlns:a16="http://schemas.microsoft.com/office/drawing/2014/main" id="{464F94C6-7575-EB82-DA41-AA8C1D8FDCB2}"/>
                </a:ext>
              </a:extLst>
            </p:cNvPr>
            <p:cNvSpPr txBox="1">
              <a:spLocks/>
            </p:cNvSpPr>
            <p:nvPr/>
          </p:nvSpPr>
          <p:spPr>
            <a:xfrm rot="19806804">
              <a:off x="7182014" y="775889"/>
              <a:ext cx="1470025" cy="3060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GB" sz="750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6</a:t>
              </a:r>
              <a:r>
                <a:rPr lang="en-GB" sz="75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</a:rPr>
                <a:t>-WGREC119.3.R2-Georgia-09B </a:t>
              </a:r>
              <a:endParaRPr lang="en-US" sz="1100" dirty="0">
                <a:effectLst/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64" name="Title 1">
              <a:extLst>
                <a:ext uri="{FF2B5EF4-FFF2-40B4-BE49-F238E27FC236}">
                  <a16:creationId xmlns:a16="http://schemas.microsoft.com/office/drawing/2014/main" id="{980076E4-3356-D9CA-981C-E1E13496F481}"/>
                </a:ext>
              </a:extLst>
            </p:cNvPr>
            <p:cNvSpPr txBox="1">
              <a:spLocks/>
            </p:cNvSpPr>
            <p:nvPr/>
          </p:nvSpPr>
          <p:spPr>
            <a:xfrm rot="546054">
              <a:off x="3115176" y="6376024"/>
              <a:ext cx="1102806" cy="30607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r>
                <a:rPr lang="en-GB" sz="750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1-BARU25.1</a:t>
              </a:r>
              <a:r>
                <a:rPr lang="en-US" sz="1100" dirty="0">
                  <a:latin typeface="Arial" panose="020B0604020202020204" pitchFamily="34" charset="0"/>
                  <a:ea typeface="Arial" panose="020B0604020202020204" pitchFamily="34" charset="0"/>
                </a:rPr>
                <a:t>-</a:t>
              </a:r>
              <a:r>
                <a:rPr lang="en-GB" sz="750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AU-NPL 17</a:t>
              </a:r>
              <a:endParaRPr lang="en-US" sz="1100" dirty="0"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r>
                <a:rPr lang="en-GB" sz="750" dirty="0">
                  <a:solidFill>
                    <a:srgbClr val="000000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 </a:t>
              </a:r>
              <a:endParaRPr lang="en-US" sz="11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" name="Arc 1">
              <a:extLst>
                <a:ext uri="{FF2B5EF4-FFF2-40B4-BE49-F238E27FC236}">
                  <a16:creationId xmlns:a16="http://schemas.microsoft.com/office/drawing/2014/main" id="{2222A46A-AC20-3358-501E-A4674DDF78FA}"/>
                </a:ext>
              </a:extLst>
            </p:cNvPr>
            <p:cNvSpPr/>
            <p:nvPr/>
          </p:nvSpPr>
          <p:spPr>
            <a:xfrm rot="19313636">
              <a:off x="5173517" y="3031001"/>
              <a:ext cx="1807035" cy="1826077"/>
            </a:xfrm>
            <a:prstGeom prst="arc">
              <a:avLst>
                <a:gd name="adj1" fmla="val 14183745"/>
                <a:gd name="adj2" fmla="val 1153397"/>
              </a:avLst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739076B-D0AA-0848-2909-E6A025F4BE85}"/>
                </a:ext>
              </a:extLst>
            </p:cNvPr>
            <p:cNvSpPr/>
            <p:nvPr/>
          </p:nvSpPr>
          <p:spPr>
            <a:xfrm rot="5758505">
              <a:off x="5143698" y="3245912"/>
              <a:ext cx="1807035" cy="1826077"/>
            </a:xfrm>
            <a:prstGeom prst="arc">
              <a:avLst>
                <a:gd name="adj1" fmla="val 14183745"/>
                <a:gd name="adj2" fmla="val 19857553"/>
              </a:avLst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CFF65255-EF92-D705-C8EE-E1234DB2DF11}"/>
                </a:ext>
              </a:extLst>
            </p:cNvPr>
            <p:cNvSpPr/>
            <p:nvPr/>
          </p:nvSpPr>
          <p:spPr>
            <a:xfrm rot="11067066">
              <a:off x="4249633" y="2770582"/>
              <a:ext cx="3010817" cy="3068858"/>
            </a:xfrm>
            <a:prstGeom prst="arc">
              <a:avLst>
                <a:gd name="adj1" fmla="val 13975214"/>
                <a:gd name="adj2" fmla="val 1551702"/>
              </a:avLst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A3F3063C-82B8-5652-7DE9-6C5324D7FDB3}"/>
                </a:ext>
              </a:extLst>
            </p:cNvPr>
            <p:cNvSpPr txBox="1">
              <a:spLocks/>
            </p:cNvSpPr>
            <p:nvPr/>
          </p:nvSpPr>
          <p:spPr>
            <a:xfrm>
              <a:off x="5993572" y="3092047"/>
              <a:ext cx="387733" cy="2822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A</a:t>
              </a:r>
              <a:endParaRPr lang="en-US" sz="4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836FA1D3-83C0-BA16-166A-BA34AE294DD6}"/>
                </a:ext>
              </a:extLst>
            </p:cNvPr>
            <p:cNvSpPr txBox="1">
              <a:spLocks/>
            </p:cNvSpPr>
            <p:nvPr/>
          </p:nvSpPr>
          <p:spPr>
            <a:xfrm>
              <a:off x="6637072" y="4214158"/>
              <a:ext cx="387733" cy="2822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kern="1200" dirty="0">
                  <a:solidFill>
                    <a:srgbClr val="00B05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B</a:t>
              </a:r>
              <a:endParaRPr lang="en-US" sz="4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itle 1">
              <a:extLst>
                <a:ext uri="{FF2B5EF4-FFF2-40B4-BE49-F238E27FC236}">
                  <a16:creationId xmlns:a16="http://schemas.microsoft.com/office/drawing/2014/main" id="{1D493F63-583B-20E4-2A0B-582339DFA479}"/>
                </a:ext>
              </a:extLst>
            </p:cNvPr>
            <p:cNvSpPr txBox="1">
              <a:spLocks/>
            </p:cNvSpPr>
            <p:nvPr/>
          </p:nvSpPr>
          <p:spPr>
            <a:xfrm>
              <a:off x="5220719" y="5265172"/>
              <a:ext cx="387733" cy="282251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0" tIns="0" rIns="0" bIns="0" rtlCol="0" anchor="ctr"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kern="1200" dirty="0">
                  <a:solidFill>
                    <a:srgbClr val="0070C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C</a:t>
              </a:r>
              <a:endParaRPr lang="en-US" sz="4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669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1280</TotalTime>
  <Words>61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Abdelaal Shehata</dc:creator>
  <cp:lastModifiedBy>Abdelaal Shehata</cp:lastModifiedBy>
  <cp:revision>1</cp:revision>
  <dcterms:created xsi:type="dcterms:W3CDTF">2024-04-17T15:40:42Z</dcterms:created>
  <dcterms:modified xsi:type="dcterms:W3CDTF">2024-04-20T14:45:30Z</dcterms:modified>
</cp:coreProperties>
</file>