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314"/>
    <a:srgbClr val="FFFFFF"/>
    <a:srgbClr val="00A1F1"/>
    <a:srgbClr val="737373"/>
    <a:srgbClr val="FF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1AD98-59FA-44AD-B7B1-4D028BF83690}" v="1" dt="2018-08-30T11:26:36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030" autoAdjust="0"/>
  </p:normalViewPr>
  <p:slideViewPr>
    <p:cSldViewPr snapToGrid="0">
      <p:cViewPr varScale="1">
        <p:scale>
          <a:sx n="80" d="100"/>
          <a:sy n="80" d="100"/>
        </p:scale>
        <p:origin x="17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Nygaard Ehrnst / Intility AS" userId="ca2575f1-f1fc-4df5-9ff5-74e2824ed9ff" providerId="ADAL" clId="{1DD99D29-707D-49BD-AE78-775C6CD9DFDA}"/>
    <pc:docChg chg="modSld">
      <pc:chgData name="Martin Nygaard Ehrnst / Intility AS" userId="ca2575f1-f1fc-4df5-9ff5-74e2824ed9ff" providerId="ADAL" clId="{1DD99D29-707D-49BD-AE78-775C6CD9DFDA}" dt="2018-08-30T11:26:36.475" v="0" actId="20577"/>
      <pc:docMkLst>
        <pc:docMk/>
      </pc:docMkLst>
      <pc:sldChg chg="modNotesTx">
        <pc:chgData name="Martin Nygaard Ehrnst / Intility AS" userId="ca2575f1-f1fc-4df5-9ff5-74e2824ed9ff" providerId="ADAL" clId="{1DD99D29-707D-49BD-AE78-775C6CD9DFDA}" dt="2018-08-30T11:26:36.475" v="0" actId="20577"/>
        <pc:sldMkLst>
          <pc:docMk/>
          <pc:sldMk cId="2766941179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35C81-8709-4F5D-B9EB-8C1F11A9A7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4511-D653-48B1-B4B6-9035E035E1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6C2ED-04B3-48B5-A7F8-0C2F02841AF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7B136-4F59-487D-8579-7730B014AD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7DDDF-EA95-4F56-839E-00D4257DC4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D7FD-A5AD-4E2C-A455-2F8B3561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76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AA713-F791-4B04-902B-617220D97E0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ED376-A67E-493E-832B-FA0DF7A1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D376-A67E-493E-832B-FA0DF7A102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5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D376-A67E-493E-832B-FA0DF7A102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7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D376-A67E-493E-832B-FA0DF7A102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3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D376-A67E-493E-832B-FA0DF7A102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0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D376-A67E-493E-832B-FA0DF7A102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4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78970892-46B9-42CD-AF36-A054B3D82A46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l-PL" dirty="0"/>
              <a:t>@ehrnst | adatum.no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3D812D21-F226-4616-A580-9A6E2EE2E08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3957-107F-48F0-94C6-F330521B3818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@ehrnst | adatum.no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2D21-F226-4616-A580-9A6E2EE2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6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CBDD-E81E-4022-BB3A-172B00F7801C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@ehrnst | adatum.no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2D21-F226-4616-A580-9A6E2EE2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6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FF67-9500-4FD0-BE8E-FFD963C280E1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@ehrnst | adatum.no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2D21-F226-4616-A580-9A6E2EE2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F0F4-4FA5-48F5-AA72-E15312FB68F5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@ehrnst | adatum.no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2D21-F226-4616-A580-9A6E2EE2E0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2D24-CE83-4B7B-87F9-018F783573F8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@ehrnst | adatum.no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2D21-F226-4616-A580-9A6E2EE2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4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A26F-DB10-41A1-96F2-55372D568085}" type="datetime1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@ehrnst | adatum.no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2D21-F226-4616-A580-9A6E2EE2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2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E798-6A91-46B1-B949-9C4918E80E46}" type="datetime1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@ehrnst | adatum.no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2D21-F226-4616-A580-9A6E2EE2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3F82-BBA0-489E-B1CE-4CC13839F427}" type="datetime1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l-PL"/>
              <a:t>@ehrnst | adatum.no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2D21-F226-4616-A580-9A6E2EE2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7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5160" y="6459783"/>
            <a:ext cx="1312025" cy="365125"/>
          </a:xfrm>
        </p:spPr>
        <p:txBody>
          <a:bodyPr/>
          <a:lstStyle>
            <a:lvl1pPr algn="l">
              <a:defRPr/>
            </a:lvl1pPr>
          </a:lstStyle>
          <a:p>
            <a:fld id="{0B4B4A70-8333-46CB-B18B-8F35BA5A90AD}" type="datetime1">
              <a:rPr lang="en-US" smtClean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59784"/>
            <a:ext cx="3200400" cy="3651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pl-PL" dirty="0"/>
              <a:t>@ehrnst | adatum.no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65314"/>
                </a:solidFill>
              </a:defRPr>
            </a:lvl1pPr>
          </a:lstStyle>
          <a:p>
            <a:fld id="{3D812D21-F226-4616-A580-9A6E2EE2E0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D6BA-019F-4323-9138-49D4C58740D3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@ehrnst | adatum.no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2D21-F226-4616-A580-9A6E2EE2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804DFF-F5DE-416D-A640-508CB1850EC1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@ehrnst | adatum.no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812D21-F226-4616-A580-9A6E2EE2E0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01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A45BA-A390-4A73-83A3-DB94FA9C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737373"/>
                </a:solidFill>
                <a:cs typeface="Arial" panose="020B0604020202020204" pitchFamily="34" charset="0"/>
              </a:rPr>
              <a:t>Serverless infrastructure with PowerShell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BCA97-C18B-46E9-9C3A-218CBC8B8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Azure User Group Norway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96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2D3FD4-6F71-43DF-93B9-87279519C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944F5F-92E7-469B-AAE3-5B0612B6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spc="-50" baseline="0">
                <a:latin typeface="+mj-lt"/>
                <a:ea typeface="+mj-ea"/>
                <a:cs typeface="+mj-cs"/>
              </a:rPr>
              <a:t>Martin Ehrnst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7F546-C709-4FD9-A5C7-7FD15E208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28600">
              <a:buFont typeface="Calibri" panose="020F0502020204030204" pitchFamily="34" charset="0"/>
              <a:buChar char="•"/>
            </a:pPr>
            <a:r>
              <a:rPr lang="en-US" dirty="0"/>
              <a:t>Technical Lead for Azure at Intility.</a:t>
            </a:r>
          </a:p>
          <a:p>
            <a:pPr marL="285750" indent="-228600">
              <a:buFont typeface="Calibri" panose="020F0502020204030204" pitchFamily="34" charset="0"/>
              <a:buChar char="•"/>
            </a:pPr>
            <a:r>
              <a:rPr lang="en-US" dirty="0"/>
              <a:t>More than 10 years experience working with infrastructure.</a:t>
            </a:r>
          </a:p>
          <a:p>
            <a:pPr marL="285750" indent="-228600">
              <a:buFont typeface="Calibri" panose="020F0502020204030204" pitchFamily="34" charset="0"/>
              <a:buChar char="•"/>
            </a:pPr>
            <a:r>
              <a:rPr lang="en-US" dirty="0"/>
              <a:t>Long time monitoring specialist. Log Analytics, Azure monitor SCOM, </a:t>
            </a:r>
            <a:r>
              <a:rPr lang="en-US" dirty="0" err="1"/>
              <a:t>SquaredUp</a:t>
            </a:r>
            <a:r>
              <a:rPr lang="en-US" dirty="0"/>
              <a:t>.</a:t>
            </a:r>
          </a:p>
          <a:p>
            <a:pPr marL="285750" indent="-228600">
              <a:buFont typeface="Calibri" panose="020F0502020204030204" pitchFamily="34" charset="0"/>
              <a:buChar char="•"/>
            </a:pPr>
            <a:r>
              <a:rPr lang="en-US" dirty="0"/>
              <a:t>Creator of SCOM web API.</a:t>
            </a:r>
          </a:p>
          <a:p>
            <a:pPr marL="285750" indent="-228600">
              <a:buFont typeface="Calibri" panose="020F0502020204030204" pitchFamily="34" charset="0"/>
              <a:buChar char="•"/>
            </a:pPr>
            <a:r>
              <a:rPr lang="en-US" dirty="0"/>
              <a:t>Microsoft community contributor.</a:t>
            </a:r>
          </a:p>
          <a:p>
            <a:pPr marL="285750" indent="-228600">
              <a:buFont typeface="Calibri" panose="020F0502020204030204" pitchFamily="34" charset="0"/>
              <a:buChar char="•"/>
            </a:pPr>
            <a:endParaRPr lang="en-US" dirty="0"/>
          </a:p>
          <a:p>
            <a:pPr marL="285750" indent="-228600">
              <a:buFont typeface="Calibri" panose="020F0502020204030204" pitchFamily="34" charset="0"/>
              <a:buChar char="•"/>
            </a:pPr>
            <a:endParaRPr lang="en-US" dirty="0"/>
          </a:p>
          <a:p>
            <a:pPr marL="285750" indent="-228600">
              <a:buFont typeface="Calibri" panose="020F0502020204030204" pitchFamily="34" charset="0"/>
              <a:buChar char="•"/>
            </a:pPr>
            <a:endParaRPr lang="en-US" dirty="0"/>
          </a:p>
          <a:p>
            <a:pPr marL="285750" indent="-228600">
              <a:buFont typeface="Calibri" panose="020F0502020204030204" pitchFamily="34" charset="0"/>
              <a:buChar char="•"/>
            </a:pPr>
            <a:r>
              <a:rPr lang="en-US" sz="1200" dirty="0"/>
              <a:t>Part time race car driver and off </a:t>
            </a:r>
            <a:r>
              <a:rPr lang="en-US" sz="1200" dirty="0" err="1"/>
              <a:t>piste</a:t>
            </a:r>
            <a:r>
              <a:rPr lang="en-US" sz="1200" dirty="0"/>
              <a:t> skier.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F207B4-66C3-4A76-8D54-C2871CF80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181F1DF-65EA-4C18-A3A1-FBED939C6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4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45BA-A390-4A73-83A3-DB94FA9C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17420"/>
            <a:ext cx="3200400" cy="228600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56CC1-3E19-4D84-9AD3-E08F32A6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We wanted to build a solution that streamlined and automated the onboarding process for customers in Azure.</a:t>
            </a:r>
          </a:p>
          <a:p>
            <a:pPr marL="0" indent="0">
              <a:buNone/>
            </a:pPr>
            <a:r>
              <a:rPr lang="en-US" dirty="0"/>
              <a:t>The whole service should be designed to run natively in Azure.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4280B-F1A6-42EF-9BF8-7154F98A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@ehrnst | adatum.no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7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45BA-A390-4A73-83A3-DB94FA9C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3200400" cy="228600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CHALLENGE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56CC1-3E19-4D84-9AD3-E08F32A6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 have limited knowledge in C#, don’t know any hip languages like go or f#.</a:t>
            </a:r>
          </a:p>
          <a:p>
            <a:pPr marL="0" indent="0">
              <a:buNone/>
            </a:pPr>
            <a:r>
              <a:rPr lang="en-US" dirty="0"/>
              <a:t>As an Ops guy PowerShell is my strength.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123C9-E1D3-47D2-9B92-FD18D48D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@ehrnst | adatum.no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CDF7BE-8524-4DB5-BD52-97BE3F66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3200400" cy="228600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B1E73B-1954-4955-805E-2C9DEC80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964467"/>
            <a:ext cx="3200400" cy="19598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Event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Key Vault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8DED-0F99-4347-9FB2-C7FA66DC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@ehrnst | adatum.no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A395A9-F64D-4258-9713-9E3644AB4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32" y="1143000"/>
            <a:ext cx="7414268" cy="430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F8CE-7C85-489F-8165-47B4748B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14302"/>
            <a:ext cx="3200400" cy="3692236"/>
          </a:xfrm>
        </p:spPr>
        <p:txBody>
          <a:bodyPr anchor="ctr"/>
          <a:lstStyle/>
          <a:p>
            <a:r>
              <a:rPr lang="en-US" dirty="0"/>
              <a:t>DEMO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0487B-E00A-4954-A04D-758C095E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@ehrnst | adatum.no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677E1-C85A-4D69-90C7-E88B0503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Takeaway pizza order, process, cook and delivery</a:t>
            </a:r>
          </a:p>
        </p:txBody>
      </p:sp>
    </p:spTree>
    <p:extLst>
      <p:ext uri="{BB962C8B-B14F-4D97-AF65-F5344CB8AC3E}">
        <p14:creationId xmlns:p14="http://schemas.microsoft.com/office/powerpoint/2010/main" val="400662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Ehrnst-MSF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88152"/>
      </a:accent1>
      <a:accent2>
        <a:srgbClr val="F65314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168</Words>
  <Application>Microsoft Office PowerPoint</Application>
  <PresentationFormat>Widescreen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Serverless infrastructure with PowerShell</vt:lpstr>
      <vt:lpstr>Martin Ehrnst</vt:lpstr>
      <vt:lpstr>BACKGROUND</vt:lpstr>
      <vt:lpstr>CHALLENGE</vt:lpstr>
      <vt:lpstr>SOLUTION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infrastructure with PowerShell</dc:title>
  <dc:creator>Martin Nygaard Ehrnst / Intility AS</dc:creator>
  <cp:lastModifiedBy>Martin Nygaard Ehrnst / Intility AS</cp:lastModifiedBy>
  <cp:revision>1</cp:revision>
  <dcterms:created xsi:type="dcterms:W3CDTF">2018-08-23T14:15:59Z</dcterms:created>
  <dcterms:modified xsi:type="dcterms:W3CDTF">2018-08-30T11:26:37Z</dcterms:modified>
</cp:coreProperties>
</file>