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1B1C7-CE3E-469C-B56F-A76CB109F28D}" v="11" dt="2023-06-13T13:54:56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3002" autoAdjust="0"/>
  </p:normalViewPr>
  <p:slideViewPr>
    <p:cSldViewPr snapToGrid="0">
      <p:cViewPr varScale="1">
        <p:scale>
          <a:sx n="78" d="100"/>
          <a:sy n="78" d="100"/>
        </p:scale>
        <p:origin x="11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lend Rushfeldt" userId="5b21ff62-c9f6-412c-9fb5-6b06cbc2554e" providerId="ADAL" clId="{1091B1C7-CE3E-469C-B56F-A76CB109F28D}"/>
    <pc:docChg chg="undo custSel addSld modSld">
      <pc:chgData name="Erlend Rushfeldt" userId="5b21ff62-c9f6-412c-9fb5-6b06cbc2554e" providerId="ADAL" clId="{1091B1C7-CE3E-469C-B56F-A76CB109F28D}" dt="2023-06-14T13:08:09.972" v="733" actId="20577"/>
      <pc:docMkLst>
        <pc:docMk/>
      </pc:docMkLst>
      <pc:sldChg chg="addSp delSp modSp mod setBg">
        <pc:chgData name="Erlend Rushfeldt" userId="5b21ff62-c9f6-412c-9fb5-6b06cbc2554e" providerId="ADAL" clId="{1091B1C7-CE3E-469C-B56F-A76CB109F28D}" dt="2023-06-13T01:05:55.491" v="706" actId="26606"/>
        <pc:sldMkLst>
          <pc:docMk/>
          <pc:sldMk cId="3159377327" sldId="256"/>
        </pc:sldMkLst>
        <pc:spChg chg="mod">
          <ac:chgData name="Erlend Rushfeldt" userId="5b21ff62-c9f6-412c-9fb5-6b06cbc2554e" providerId="ADAL" clId="{1091B1C7-CE3E-469C-B56F-A76CB109F28D}" dt="2023-06-13T01:05:55.491" v="706" actId="26606"/>
          <ac:spMkLst>
            <pc:docMk/>
            <pc:sldMk cId="3159377327" sldId="256"/>
            <ac:spMk id="2" creationId="{47B8A08F-45CC-6F63-656B-C391E87407FE}"/>
          </ac:spMkLst>
        </pc:spChg>
        <pc:spChg chg="mod">
          <ac:chgData name="Erlend Rushfeldt" userId="5b21ff62-c9f6-412c-9fb5-6b06cbc2554e" providerId="ADAL" clId="{1091B1C7-CE3E-469C-B56F-A76CB109F28D}" dt="2023-06-13T01:05:55.491" v="706" actId="26606"/>
          <ac:spMkLst>
            <pc:docMk/>
            <pc:sldMk cId="3159377327" sldId="256"/>
            <ac:spMk id="3" creationId="{04C0E2CD-B4E8-A5A3-5F32-B1F41B324BBD}"/>
          </ac:spMkLst>
        </pc:spChg>
        <pc:spChg chg="add del">
          <ac:chgData name="Erlend Rushfeldt" userId="5b21ff62-c9f6-412c-9fb5-6b06cbc2554e" providerId="ADAL" clId="{1091B1C7-CE3E-469C-B56F-A76CB109F28D}" dt="2023-06-13T01:05:55.491" v="706" actId="26606"/>
          <ac:spMkLst>
            <pc:docMk/>
            <pc:sldMk cId="3159377327" sldId="256"/>
            <ac:spMk id="9" creationId="{6CCA5F87-1D1E-45CB-8D83-FC7EEFAD9935}"/>
          </ac:spMkLst>
        </pc:spChg>
        <pc:spChg chg="add del">
          <ac:chgData name="Erlend Rushfeldt" userId="5b21ff62-c9f6-412c-9fb5-6b06cbc2554e" providerId="ADAL" clId="{1091B1C7-CE3E-469C-B56F-A76CB109F28D}" dt="2023-06-13T01:05:55.491" v="706" actId="26606"/>
          <ac:spMkLst>
            <pc:docMk/>
            <pc:sldMk cId="3159377327" sldId="256"/>
            <ac:spMk id="11" creationId="{7CCFC2C6-6238-4A2F-93DE-2ADF74AF635E}"/>
          </ac:spMkLst>
        </pc:spChg>
        <pc:spChg chg="add del">
          <ac:chgData name="Erlend Rushfeldt" userId="5b21ff62-c9f6-412c-9fb5-6b06cbc2554e" providerId="ADAL" clId="{1091B1C7-CE3E-469C-B56F-A76CB109F28D}" dt="2023-06-13T01:05:55.491" v="706" actId="26606"/>
          <ac:spMkLst>
            <pc:docMk/>
            <pc:sldMk cId="3159377327" sldId="256"/>
            <ac:spMk id="13" creationId="{AF2F604E-43BE-4DC3-B983-E071523364F8}"/>
          </ac:spMkLst>
        </pc:spChg>
        <pc:spChg chg="add del">
          <ac:chgData name="Erlend Rushfeldt" userId="5b21ff62-c9f6-412c-9fb5-6b06cbc2554e" providerId="ADAL" clId="{1091B1C7-CE3E-469C-B56F-A76CB109F28D}" dt="2023-06-13T01:05:55.491" v="706" actId="26606"/>
          <ac:spMkLst>
            <pc:docMk/>
            <pc:sldMk cId="3159377327" sldId="256"/>
            <ac:spMk id="15" creationId="{08C9B587-E65E-4B52-B37C-ABEBB6E87928}"/>
          </ac:spMkLst>
        </pc:spChg>
        <pc:spChg chg="add">
          <ac:chgData name="Erlend Rushfeldt" userId="5b21ff62-c9f6-412c-9fb5-6b06cbc2554e" providerId="ADAL" clId="{1091B1C7-CE3E-469C-B56F-A76CB109F28D}" dt="2023-06-13T01:05:55.491" v="706" actId="26606"/>
          <ac:spMkLst>
            <pc:docMk/>
            <pc:sldMk cId="3159377327" sldId="256"/>
            <ac:spMk id="20" creationId="{E91DC736-0EF8-4F87-9146-EBF1D2EE4D3D}"/>
          </ac:spMkLst>
        </pc:spChg>
        <pc:spChg chg="add">
          <ac:chgData name="Erlend Rushfeldt" userId="5b21ff62-c9f6-412c-9fb5-6b06cbc2554e" providerId="ADAL" clId="{1091B1C7-CE3E-469C-B56F-A76CB109F28D}" dt="2023-06-13T01:05:55.491" v="706" actId="26606"/>
          <ac:spMkLst>
            <pc:docMk/>
            <pc:sldMk cId="3159377327" sldId="256"/>
            <ac:spMk id="22" creationId="{097CD68E-23E3-4007-8847-CD0944C4F7BE}"/>
          </ac:spMkLst>
        </pc:spChg>
        <pc:spChg chg="add">
          <ac:chgData name="Erlend Rushfeldt" userId="5b21ff62-c9f6-412c-9fb5-6b06cbc2554e" providerId="ADAL" clId="{1091B1C7-CE3E-469C-B56F-A76CB109F28D}" dt="2023-06-13T01:05:55.491" v="706" actId="26606"/>
          <ac:spMkLst>
            <pc:docMk/>
            <pc:sldMk cId="3159377327" sldId="256"/>
            <ac:spMk id="24" creationId="{AF2F604E-43BE-4DC3-B983-E071523364F8}"/>
          </ac:spMkLst>
        </pc:spChg>
        <pc:spChg chg="add">
          <ac:chgData name="Erlend Rushfeldt" userId="5b21ff62-c9f6-412c-9fb5-6b06cbc2554e" providerId="ADAL" clId="{1091B1C7-CE3E-469C-B56F-A76CB109F28D}" dt="2023-06-13T01:05:55.491" v="706" actId="26606"/>
          <ac:spMkLst>
            <pc:docMk/>
            <pc:sldMk cId="3159377327" sldId="256"/>
            <ac:spMk id="26" creationId="{08C9B587-E65E-4B52-B37C-ABEBB6E87928}"/>
          </ac:spMkLst>
        </pc:spChg>
        <pc:picChg chg="add mod">
          <ac:chgData name="Erlend Rushfeldt" userId="5b21ff62-c9f6-412c-9fb5-6b06cbc2554e" providerId="ADAL" clId="{1091B1C7-CE3E-469C-B56F-A76CB109F28D}" dt="2023-06-13T01:05:55.491" v="706" actId="26606"/>
          <ac:picMkLst>
            <pc:docMk/>
            <pc:sldMk cId="3159377327" sldId="256"/>
            <ac:picMk id="5" creationId="{F3811BF0-C4A4-BDE5-F028-35D5BEE70DDA}"/>
          </ac:picMkLst>
        </pc:picChg>
      </pc:sldChg>
      <pc:sldChg chg="addSp modSp mod setBg">
        <pc:chgData name="Erlend Rushfeldt" userId="5b21ff62-c9f6-412c-9fb5-6b06cbc2554e" providerId="ADAL" clId="{1091B1C7-CE3E-469C-B56F-A76CB109F28D}" dt="2023-06-13T14:45:38.623" v="732" actId="20577"/>
        <pc:sldMkLst>
          <pc:docMk/>
          <pc:sldMk cId="4006353150" sldId="257"/>
        </pc:sldMkLst>
        <pc:spChg chg="mod">
          <ac:chgData name="Erlend Rushfeldt" userId="5b21ff62-c9f6-412c-9fb5-6b06cbc2554e" providerId="ADAL" clId="{1091B1C7-CE3E-469C-B56F-A76CB109F28D}" dt="2023-06-13T14:45:38.623" v="732" actId="20577"/>
          <ac:spMkLst>
            <pc:docMk/>
            <pc:sldMk cId="4006353150" sldId="257"/>
            <ac:spMk id="2" creationId="{B0C54C76-2BB2-B351-2E6C-8C7015E6EFBC}"/>
          </ac:spMkLst>
        </pc:spChg>
        <pc:spChg chg="mod">
          <ac:chgData name="Erlend Rushfeldt" userId="5b21ff62-c9f6-412c-9fb5-6b06cbc2554e" providerId="ADAL" clId="{1091B1C7-CE3E-469C-B56F-A76CB109F28D}" dt="2023-06-13T13:56:28.445" v="724" actId="5793"/>
          <ac:spMkLst>
            <pc:docMk/>
            <pc:sldMk cId="4006353150" sldId="257"/>
            <ac:spMk id="3" creationId="{CFF8D558-8D8E-F15F-825D-7480754F8E48}"/>
          </ac:spMkLst>
        </pc:spChg>
        <pc:spChg chg="add">
          <ac:chgData name="Erlend Rushfeldt" userId="5b21ff62-c9f6-412c-9fb5-6b06cbc2554e" providerId="ADAL" clId="{1091B1C7-CE3E-469C-B56F-A76CB109F28D}" dt="2023-06-13T00:42:23.719" v="7" actId="26606"/>
          <ac:spMkLst>
            <pc:docMk/>
            <pc:sldMk cId="4006353150" sldId="257"/>
            <ac:spMk id="10" creationId="{45D37F4E-DDB4-456B-97E0-9937730A039F}"/>
          </ac:spMkLst>
        </pc:spChg>
        <pc:spChg chg="add">
          <ac:chgData name="Erlend Rushfeldt" userId="5b21ff62-c9f6-412c-9fb5-6b06cbc2554e" providerId="ADAL" clId="{1091B1C7-CE3E-469C-B56F-A76CB109F28D}" dt="2023-06-13T00:42:23.719" v="7" actId="26606"/>
          <ac:spMkLst>
            <pc:docMk/>
            <pc:sldMk cId="4006353150" sldId="257"/>
            <ac:spMk id="12" creationId="{B2DD41CD-8F47-4F56-AD12-4E2FF7696987}"/>
          </ac:spMkLst>
        </pc:spChg>
        <pc:picChg chg="add mod">
          <ac:chgData name="Erlend Rushfeldt" userId="5b21ff62-c9f6-412c-9fb5-6b06cbc2554e" providerId="ADAL" clId="{1091B1C7-CE3E-469C-B56F-A76CB109F28D}" dt="2023-06-13T00:42:23.719" v="7" actId="26606"/>
          <ac:picMkLst>
            <pc:docMk/>
            <pc:sldMk cId="4006353150" sldId="257"/>
            <ac:picMk id="5" creationId="{1C4F4AB9-719F-D844-21F5-8233F65FC3DB}"/>
          </ac:picMkLst>
        </pc:picChg>
      </pc:sldChg>
      <pc:sldChg chg="addSp modSp mod setBg modNotesTx">
        <pc:chgData name="Erlend Rushfeldt" userId="5b21ff62-c9f6-412c-9fb5-6b06cbc2554e" providerId="ADAL" clId="{1091B1C7-CE3E-469C-B56F-A76CB109F28D}" dt="2023-06-14T13:08:09.972" v="733" actId="20577"/>
        <pc:sldMkLst>
          <pc:docMk/>
          <pc:sldMk cId="3661847539" sldId="258"/>
        </pc:sldMkLst>
        <pc:spChg chg="mod">
          <ac:chgData name="Erlend Rushfeldt" userId="5b21ff62-c9f6-412c-9fb5-6b06cbc2554e" providerId="ADAL" clId="{1091B1C7-CE3E-469C-B56F-A76CB109F28D}" dt="2023-06-13T01:06:08.417" v="707" actId="26606"/>
          <ac:spMkLst>
            <pc:docMk/>
            <pc:sldMk cId="3661847539" sldId="258"/>
            <ac:spMk id="2" creationId="{BC7F7E88-FABD-BAA4-A7B8-3875340C0BBF}"/>
          </ac:spMkLst>
        </pc:spChg>
        <pc:spChg chg="mod">
          <ac:chgData name="Erlend Rushfeldt" userId="5b21ff62-c9f6-412c-9fb5-6b06cbc2554e" providerId="ADAL" clId="{1091B1C7-CE3E-469C-B56F-A76CB109F28D}" dt="2023-06-13T01:06:08.417" v="707" actId="26606"/>
          <ac:spMkLst>
            <pc:docMk/>
            <pc:sldMk cId="3661847539" sldId="258"/>
            <ac:spMk id="3" creationId="{95EB6C09-6E32-766B-7D11-5CC4D18AC681}"/>
          </ac:spMkLst>
        </pc:spChg>
        <pc:spChg chg="add">
          <ac:chgData name="Erlend Rushfeldt" userId="5b21ff62-c9f6-412c-9fb5-6b06cbc2554e" providerId="ADAL" clId="{1091B1C7-CE3E-469C-B56F-A76CB109F28D}" dt="2023-06-13T01:06:08.417" v="707" actId="26606"/>
          <ac:spMkLst>
            <pc:docMk/>
            <pc:sldMk cId="3661847539" sldId="258"/>
            <ac:spMk id="10" creationId="{F13C74B1-5B17-4795-BED0-7140497B445A}"/>
          </ac:spMkLst>
        </pc:spChg>
        <pc:spChg chg="add">
          <ac:chgData name="Erlend Rushfeldt" userId="5b21ff62-c9f6-412c-9fb5-6b06cbc2554e" providerId="ADAL" clId="{1091B1C7-CE3E-469C-B56F-A76CB109F28D}" dt="2023-06-13T01:06:08.417" v="707" actId="26606"/>
          <ac:spMkLst>
            <pc:docMk/>
            <pc:sldMk cId="3661847539" sldId="258"/>
            <ac:spMk id="12" creationId="{D4974D33-8DC5-464E-8C6D-BE58F0669C17}"/>
          </ac:spMkLst>
        </pc:spChg>
        <pc:picChg chg="add mod">
          <ac:chgData name="Erlend Rushfeldt" userId="5b21ff62-c9f6-412c-9fb5-6b06cbc2554e" providerId="ADAL" clId="{1091B1C7-CE3E-469C-B56F-A76CB109F28D}" dt="2023-06-13T01:06:08.417" v="707" actId="26606"/>
          <ac:picMkLst>
            <pc:docMk/>
            <pc:sldMk cId="3661847539" sldId="258"/>
            <ac:picMk id="5" creationId="{75EAA00D-1B03-50CD-672C-8D81711E32CE}"/>
          </ac:picMkLst>
        </pc:picChg>
      </pc:sldChg>
      <pc:sldChg chg="addSp delSp modSp new mod setBg">
        <pc:chgData name="Erlend Rushfeldt" userId="5b21ff62-c9f6-412c-9fb5-6b06cbc2554e" providerId="ADAL" clId="{1091B1C7-CE3E-469C-B56F-A76CB109F28D}" dt="2023-06-13T00:55:48.776" v="430" actId="20577"/>
        <pc:sldMkLst>
          <pc:docMk/>
          <pc:sldMk cId="1155444311" sldId="259"/>
        </pc:sldMkLst>
        <pc:spChg chg="mod">
          <ac:chgData name="Erlend Rushfeldt" userId="5b21ff62-c9f6-412c-9fb5-6b06cbc2554e" providerId="ADAL" clId="{1091B1C7-CE3E-469C-B56F-A76CB109F28D}" dt="2023-06-13T00:52:20.490" v="246" actId="26606"/>
          <ac:spMkLst>
            <pc:docMk/>
            <pc:sldMk cId="1155444311" sldId="259"/>
            <ac:spMk id="2" creationId="{A33A069C-24EF-A946-AE8B-783D458CFDF8}"/>
          </ac:spMkLst>
        </pc:spChg>
        <pc:spChg chg="mod">
          <ac:chgData name="Erlend Rushfeldt" userId="5b21ff62-c9f6-412c-9fb5-6b06cbc2554e" providerId="ADAL" clId="{1091B1C7-CE3E-469C-B56F-A76CB109F28D}" dt="2023-06-13T00:55:48.776" v="430" actId="20577"/>
          <ac:spMkLst>
            <pc:docMk/>
            <pc:sldMk cId="1155444311" sldId="259"/>
            <ac:spMk id="3" creationId="{0F0E25AA-DF03-805B-AD0C-A769A50F5A75}"/>
          </ac:spMkLst>
        </pc:spChg>
        <pc:spChg chg="add del">
          <ac:chgData name="Erlend Rushfeldt" userId="5b21ff62-c9f6-412c-9fb5-6b06cbc2554e" providerId="ADAL" clId="{1091B1C7-CE3E-469C-B56F-A76CB109F28D}" dt="2023-06-13T00:52:20.475" v="245" actId="26606"/>
          <ac:spMkLst>
            <pc:docMk/>
            <pc:sldMk cId="1155444311" sldId="259"/>
            <ac:spMk id="12" creationId="{1CD81A2A-6ED4-4EF4-A14C-912D31E14800}"/>
          </ac:spMkLst>
        </pc:spChg>
        <pc:spChg chg="add del">
          <ac:chgData name="Erlend Rushfeldt" userId="5b21ff62-c9f6-412c-9fb5-6b06cbc2554e" providerId="ADAL" clId="{1091B1C7-CE3E-469C-B56F-A76CB109F28D}" dt="2023-06-13T00:52:20.475" v="245" actId="26606"/>
          <ac:spMkLst>
            <pc:docMk/>
            <pc:sldMk cId="1155444311" sldId="259"/>
            <ac:spMk id="14" creationId="{1661932C-CA15-4E17-B115-FAE7CBEE4789}"/>
          </ac:spMkLst>
        </pc:spChg>
        <pc:spChg chg="add del">
          <ac:chgData name="Erlend Rushfeldt" userId="5b21ff62-c9f6-412c-9fb5-6b06cbc2554e" providerId="ADAL" clId="{1091B1C7-CE3E-469C-B56F-A76CB109F28D}" dt="2023-06-13T00:52:20.475" v="245" actId="26606"/>
          <ac:spMkLst>
            <pc:docMk/>
            <pc:sldMk cId="1155444311" sldId="259"/>
            <ac:spMk id="16" creationId="{8590ADD5-9383-4D3D-9047-3DA2593CCB5D}"/>
          </ac:spMkLst>
        </pc:spChg>
        <pc:spChg chg="add del">
          <ac:chgData name="Erlend Rushfeldt" userId="5b21ff62-c9f6-412c-9fb5-6b06cbc2554e" providerId="ADAL" clId="{1091B1C7-CE3E-469C-B56F-A76CB109F28D}" dt="2023-06-13T00:52:20.475" v="245" actId="26606"/>
          <ac:spMkLst>
            <pc:docMk/>
            <pc:sldMk cId="1155444311" sldId="259"/>
            <ac:spMk id="18" creationId="{DABE3E45-88CF-45D8-8D40-C773324D93F6}"/>
          </ac:spMkLst>
        </pc:spChg>
        <pc:spChg chg="add del">
          <ac:chgData name="Erlend Rushfeldt" userId="5b21ff62-c9f6-412c-9fb5-6b06cbc2554e" providerId="ADAL" clId="{1091B1C7-CE3E-469C-B56F-A76CB109F28D}" dt="2023-06-13T00:52:20.475" v="245" actId="26606"/>
          <ac:spMkLst>
            <pc:docMk/>
            <pc:sldMk cId="1155444311" sldId="259"/>
            <ac:spMk id="22" creationId="{B91ECDA9-56DC-4270-8F33-01C5637B8CEB}"/>
          </ac:spMkLst>
        </pc:spChg>
        <pc:spChg chg="add del">
          <ac:chgData name="Erlend Rushfeldt" userId="5b21ff62-c9f6-412c-9fb5-6b06cbc2554e" providerId="ADAL" clId="{1091B1C7-CE3E-469C-B56F-A76CB109F28D}" dt="2023-06-13T00:52:20.475" v="245" actId="26606"/>
          <ac:spMkLst>
            <pc:docMk/>
            <pc:sldMk cId="1155444311" sldId="259"/>
            <ac:spMk id="24" creationId="{75F47824-961D-465D-84F9-EAE11BC6173B}"/>
          </ac:spMkLst>
        </pc:spChg>
        <pc:spChg chg="add del">
          <ac:chgData name="Erlend Rushfeldt" userId="5b21ff62-c9f6-412c-9fb5-6b06cbc2554e" providerId="ADAL" clId="{1091B1C7-CE3E-469C-B56F-A76CB109F28D}" dt="2023-06-13T00:52:20.475" v="245" actId="26606"/>
          <ac:spMkLst>
            <pc:docMk/>
            <pc:sldMk cId="1155444311" sldId="259"/>
            <ac:spMk id="26" creationId="{FEC9DA3E-C1D7-472D-B7C0-F71AE41FBA23}"/>
          </ac:spMkLst>
        </pc:spChg>
        <pc:spChg chg="add">
          <ac:chgData name="Erlend Rushfeldt" userId="5b21ff62-c9f6-412c-9fb5-6b06cbc2554e" providerId="ADAL" clId="{1091B1C7-CE3E-469C-B56F-A76CB109F28D}" dt="2023-06-13T00:52:20.490" v="246" actId="26606"/>
          <ac:spMkLst>
            <pc:docMk/>
            <pc:sldMk cId="1155444311" sldId="259"/>
            <ac:spMk id="28" creationId="{77C59BEC-C4CC-4741-B975-08C543178D3D}"/>
          </ac:spMkLst>
        </pc:spChg>
        <pc:spChg chg="add">
          <ac:chgData name="Erlend Rushfeldt" userId="5b21ff62-c9f6-412c-9fb5-6b06cbc2554e" providerId="ADAL" clId="{1091B1C7-CE3E-469C-B56F-A76CB109F28D}" dt="2023-06-13T00:52:20.490" v="246" actId="26606"/>
          <ac:spMkLst>
            <pc:docMk/>
            <pc:sldMk cId="1155444311" sldId="259"/>
            <ac:spMk id="29" creationId="{72DEF309-605D-4117-9340-6D589B6C3A34}"/>
          </ac:spMkLst>
        </pc:spChg>
        <pc:spChg chg="add">
          <ac:chgData name="Erlend Rushfeldt" userId="5b21ff62-c9f6-412c-9fb5-6b06cbc2554e" providerId="ADAL" clId="{1091B1C7-CE3E-469C-B56F-A76CB109F28D}" dt="2023-06-13T00:52:20.490" v="246" actId="26606"/>
          <ac:spMkLst>
            <pc:docMk/>
            <pc:sldMk cId="1155444311" sldId="259"/>
            <ac:spMk id="30" creationId="{A7B99495-F43F-4D80-A44F-2CB4764EB90B}"/>
          </ac:spMkLst>
        </pc:spChg>
        <pc:picChg chg="add del mod">
          <ac:chgData name="Erlend Rushfeldt" userId="5b21ff62-c9f6-412c-9fb5-6b06cbc2554e" providerId="ADAL" clId="{1091B1C7-CE3E-469C-B56F-A76CB109F28D}" dt="2023-06-13T00:51:51.260" v="240" actId="478"/>
          <ac:picMkLst>
            <pc:docMk/>
            <pc:sldMk cId="1155444311" sldId="259"/>
            <ac:picMk id="5" creationId="{FED675B0-DD5B-56C8-39E0-2F2221777BC1}"/>
          </ac:picMkLst>
        </pc:picChg>
        <pc:picChg chg="add mod">
          <ac:chgData name="Erlend Rushfeldt" userId="5b21ff62-c9f6-412c-9fb5-6b06cbc2554e" providerId="ADAL" clId="{1091B1C7-CE3E-469C-B56F-A76CB109F28D}" dt="2023-06-13T00:52:20.490" v="246" actId="26606"/>
          <ac:picMkLst>
            <pc:docMk/>
            <pc:sldMk cId="1155444311" sldId="259"/>
            <ac:picMk id="7" creationId="{7AD5871B-3F49-5E24-2216-BA5D9BADA62E}"/>
          </ac:picMkLst>
        </pc:picChg>
        <pc:cxnChg chg="add del">
          <ac:chgData name="Erlend Rushfeldt" userId="5b21ff62-c9f6-412c-9fb5-6b06cbc2554e" providerId="ADAL" clId="{1091B1C7-CE3E-469C-B56F-A76CB109F28D}" dt="2023-06-13T00:52:20.475" v="245" actId="26606"/>
          <ac:cxnSpMkLst>
            <pc:docMk/>
            <pc:sldMk cId="1155444311" sldId="259"/>
            <ac:cxnSpMk id="20" creationId="{49CD1692-827B-4C8D-B4A1-134FD04CF45C}"/>
          </ac:cxnSpMkLst>
        </pc:cxnChg>
      </pc:sldChg>
      <pc:sldChg chg="addSp modSp new mod setBg">
        <pc:chgData name="Erlend Rushfeldt" userId="5b21ff62-c9f6-412c-9fb5-6b06cbc2554e" providerId="ADAL" clId="{1091B1C7-CE3E-469C-B56F-A76CB109F28D}" dt="2023-06-13T00:51:59.197" v="242" actId="26606"/>
        <pc:sldMkLst>
          <pc:docMk/>
          <pc:sldMk cId="4062984769" sldId="260"/>
        </pc:sldMkLst>
        <pc:spChg chg="mod">
          <ac:chgData name="Erlend Rushfeldt" userId="5b21ff62-c9f6-412c-9fb5-6b06cbc2554e" providerId="ADAL" clId="{1091B1C7-CE3E-469C-B56F-A76CB109F28D}" dt="2023-06-13T00:51:59.197" v="242" actId="26606"/>
          <ac:spMkLst>
            <pc:docMk/>
            <pc:sldMk cId="4062984769" sldId="260"/>
            <ac:spMk id="2" creationId="{513851F6-B067-3017-0C43-7DB0BDCDAA2A}"/>
          </ac:spMkLst>
        </pc:spChg>
        <pc:spChg chg="mod">
          <ac:chgData name="Erlend Rushfeldt" userId="5b21ff62-c9f6-412c-9fb5-6b06cbc2554e" providerId="ADAL" clId="{1091B1C7-CE3E-469C-B56F-A76CB109F28D}" dt="2023-06-13T00:51:59.197" v="242" actId="26606"/>
          <ac:spMkLst>
            <pc:docMk/>
            <pc:sldMk cId="4062984769" sldId="260"/>
            <ac:spMk id="3" creationId="{8422257D-5954-C627-3456-8B01C1FD4B32}"/>
          </ac:spMkLst>
        </pc:spChg>
        <pc:spChg chg="add">
          <ac:chgData name="Erlend Rushfeldt" userId="5b21ff62-c9f6-412c-9fb5-6b06cbc2554e" providerId="ADAL" clId="{1091B1C7-CE3E-469C-B56F-A76CB109F28D}" dt="2023-06-13T00:51:59.197" v="242" actId="26606"/>
          <ac:spMkLst>
            <pc:docMk/>
            <pc:sldMk cId="4062984769" sldId="260"/>
            <ac:spMk id="10" creationId="{1CD81A2A-6ED4-4EF4-A14C-912D31E14800}"/>
          </ac:spMkLst>
        </pc:spChg>
        <pc:spChg chg="add">
          <ac:chgData name="Erlend Rushfeldt" userId="5b21ff62-c9f6-412c-9fb5-6b06cbc2554e" providerId="ADAL" clId="{1091B1C7-CE3E-469C-B56F-A76CB109F28D}" dt="2023-06-13T00:51:59.197" v="242" actId="26606"/>
          <ac:spMkLst>
            <pc:docMk/>
            <pc:sldMk cId="4062984769" sldId="260"/>
            <ac:spMk id="12" creationId="{1661932C-CA15-4E17-B115-FAE7CBEE4789}"/>
          </ac:spMkLst>
        </pc:spChg>
        <pc:spChg chg="add">
          <ac:chgData name="Erlend Rushfeldt" userId="5b21ff62-c9f6-412c-9fb5-6b06cbc2554e" providerId="ADAL" clId="{1091B1C7-CE3E-469C-B56F-A76CB109F28D}" dt="2023-06-13T00:51:59.197" v="242" actId="26606"/>
          <ac:spMkLst>
            <pc:docMk/>
            <pc:sldMk cId="4062984769" sldId="260"/>
            <ac:spMk id="14" creationId="{8590ADD5-9383-4D3D-9047-3DA2593CCB5D}"/>
          </ac:spMkLst>
        </pc:spChg>
        <pc:spChg chg="add">
          <ac:chgData name="Erlend Rushfeldt" userId="5b21ff62-c9f6-412c-9fb5-6b06cbc2554e" providerId="ADAL" clId="{1091B1C7-CE3E-469C-B56F-A76CB109F28D}" dt="2023-06-13T00:51:59.197" v="242" actId="26606"/>
          <ac:spMkLst>
            <pc:docMk/>
            <pc:sldMk cId="4062984769" sldId="260"/>
            <ac:spMk id="16" creationId="{DABE3E45-88CF-45D8-8D40-C773324D93F6}"/>
          </ac:spMkLst>
        </pc:spChg>
        <pc:spChg chg="add">
          <ac:chgData name="Erlend Rushfeldt" userId="5b21ff62-c9f6-412c-9fb5-6b06cbc2554e" providerId="ADAL" clId="{1091B1C7-CE3E-469C-B56F-A76CB109F28D}" dt="2023-06-13T00:51:59.197" v="242" actId="26606"/>
          <ac:spMkLst>
            <pc:docMk/>
            <pc:sldMk cId="4062984769" sldId="260"/>
            <ac:spMk id="20" creationId="{B91ECDA9-56DC-4270-8F33-01C5637B8CEB}"/>
          </ac:spMkLst>
        </pc:spChg>
        <pc:spChg chg="add">
          <ac:chgData name="Erlend Rushfeldt" userId="5b21ff62-c9f6-412c-9fb5-6b06cbc2554e" providerId="ADAL" clId="{1091B1C7-CE3E-469C-B56F-A76CB109F28D}" dt="2023-06-13T00:51:59.197" v="242" actId="26606"/>
          <ac:spMkLst>
            <pc:docMk/>
            <pc:sldMk cId="4062984769" sldId="260"/>
            <ac:spMk id="22" creationId="{75F47824-961D-465D-84F9-EAE11BC6173B}"/>
          </ac:spMkLst>
        </pc:spChg>
        <pc:spChg chg="add">
          <ac:chgData name="Erlend Rushfeldt" userId="5b21ff62-c9f6-412c-9fb5-6b06cbc2554e" providerId="ADAL" clId="{1091B1C7-CE3E-469C-B56F-A76CB109F28D}" dt="2023-06-13T00:51:59.197" v="242" actId="26606"/>
          <ac:spMkLst>
            <pc:docMk/>
            <pc:sldMk cId="4062984769" sldId="260"/>
            <ac:spMk id="24" creationId="{FEC9DA3E-C1D7-472D-B7C0-F71AE41FBA23}"/>
          </ac:spMkLst>
        </pc:spChg>
        <pc:picChg chg="add mod">
          <ac:chgData name="Erlend Rushfeldt" userId="5b21ff62-c9f6-412c-9fb5-6b06cbc2554e" providerId="ADAL" clId="{1091B1C7-CE3E-469C-B56F-A76CB109F28D}" dt="2023-06-13T00:51:59.197" v="242" actId="26606"/>
          <ac:picMkLst>
            <pc:docMk/>
            <pc:sldMk cId="4062984769" sldId="260"/>
            <ac:picMk id="5" creationId="{228E0F34-1C47-AE14-9E6C-6E598C915DF5}"/>
          </ac:picMkLst>
        </pc:picChg>
        <pc:cxnChg chg="add">
          <ac:chgData name="Erlend Rushfeldt" userId="5b21ff62-c9f6-412c-9fb5-6b06cbc2554e" providerId="ADAL" clId="{1091B1C7-CE3E-469C-B56F-A76CB109F28D}" dt="2023-06-13T00:51:59.197" v="242" actId="26606"/>
          <ac:cxnSpMkLst>
            <pc:docMk/>
            <pc:sldMk cId="4062984769" sldId="260"/>
            <ac:cxnSpMk id="18" creationId="{49CD1692-827B-4C8D-B4A1-134FD04CF45C}"/>
          </ac:cxnSpMkLst>
        </pc:cxnChg>
      </pc:sldChg>
      <pc:sldChg chg="addSp modSp new mod setBg">
        <pc:chgData name="Erlend Rushfeldt" userId="5b21ff62-c9f6-412c-9fb5-6b06cbc2554e" providerId="ADAL" clId="{1091B1C7-CE3E-469C-B56F-A76CB109F28D}" dt="2023-06-13T00:56:44.148" v="433" actId="26606"/>
        <pc:sldMkLst>
          <pc:docMk/>
          <pc:sldMk cId="3734783500" sldId="261"/>
        </pc:sldMkLst>
        <pc:spChg chg="mod">
          <ac:chgData name="Erlend Rushfeldt" userId="5b21ff62-c9f6-412c-9fb5-6b06cbc2554e" providerId="ADAL" clId="{1091B1C7-CE3E-469C-B56F-A76CB109F28D}" dt="2023-06-13T00:56:44.148" v="433" actId="26606"/>
          <ac:spMkLst>
            <pc:docMk/>
            <pc:sldMk cId="3734783500" sldId="261"/>
            <ac:spMk id="2" creationId="{854BD107-0BD7-535F-CC2A-4C2E1219D6F7}"/>
          </ac:spMkLst>
        </pc:spChg>
        <pc:spChg chg="mod">
          <ac:chgData name="Erlend Rushfeldt" userId="5b21ff62-c9f6-412c-9fb5-6b06cbc2554e" providerId="ADAL" clId="{1091B1C7-CE3E-469C-B56F-A76CB109F28D}" dt="2023-06-13T00:56:44.148" v="433" actId="26606"/>
          <ac:spMkLst>
            <pc:docMk/>
            <pc:sldMk cId="3734783500" sldId="261"/>
            <ac:spMk id="3" creationId="{970528B7-C00D-A660-F723-1725B05E969A}"/>
          </ac:spMkLst>
        </pc:spChg>
        <pc:spChg chg="add">
          <ac:chgData name="Erlend Rushfeldt" userId="5b21ff62-c9f6-412c-9fb5-6b06cbc2554e" providerId="ADAL" clId="{1091B1C7-CE3E-469C-B56F-A76CB109F28D}" dt="2023-06-13T00:56:44.148" v="433" actId="26606"/>
          <ac:spMkLst>
            <pc:docMk/>
            <pc:sldMk cId="3734783500" sldId="261"/>
            <ac:spMk id="12" creationId="{231598CC-E9D8-46F1-A31D-21527BFD635F}"/>
          </ac:spMkLst>
        </pc:spChg>
        <pc:spChg chg="add">
          <ac:chgData name="Erlend Rushfeldt" userId="5b21ff62-c9f6-412c-9fb5-6b06cbc2554e" providerId="ADAL" clId="{1091B1C7-CE3E-469C-B56F-A76CB109F28D}" dt="2023-06-13T00:56:44.148" v="433" actId="26606"/>
          <ac:spMkLst>
            <pc:docMk/>
            <pc:sldMk cId="3734783500" sldId="261"/>
            <ac:spMk id="14" creationId="{CB147A70-DC29-4DDF-A34C-2B82C6E2295E}"/>
          </ac:spMkLst>
        </pc:spChg>
        <pc:spChg chg="add">
          <ac:chgData name="Erlend Rushfeldt" userId="5b21ff62-c9f6-412c-9fb5-6b06cbc2554e" providerId="ADAL" clId="{1091B1C7-CE3E-469C-B56F-A76CB109F28D}" dt="2023-06-13T00:56:44.148" v="433" actId="26606"/>
          <ac:spMkLst>
            <pc:docMk/>
            <pc:sldMk cId="3734783500" sldId="261"/>
            <ac:spMk id="16" creationId="{3B438362-1E1E-4C62-A99E-4134CB16366C}"/>
          </ac:spMkLst>
        </pc:spChg>
        <pc:spChg chg="add">
          <ac:chgData name="Erlend Rushfeldt" userId="5b21ff62-c9f6-412c-9fb5-6b06cbc2554e" providerId="ADAL" clId="{1091B1C7-CE3E-469C-B56F-A76CB109F28D}" dt="2023-06-13T00:56:44.148" v="433" actId="26606"/>
          <ac:spMkLst>
            <pc:docMk/>
            <pc:sldMk cId="3734783500" sldId="261"/>
            <ac:spMk id="18" creationId="{6C077334-5571-4B83-A83E-4CCCFA7B5E8A}"/>
          </ac:spMkLst>
        </pc:spChg>
        <pc:spChg chg="add">
          <ac:chgData name="Erlend Rushfeldt" userId="5b21ff62-c9f6-412c-9fb5-6b06cbc2554e" providerId="ADAL" clId="{1091B1C7-CE3E-469C-B56F-A76CB109F28D}" dt="2023-06-13T00:56:44.148" v="433" actId="26606"/>
          <ac:spMkLst>
            <pc:docMk/>
            <pc:sldMk cId="3734783500" sldId="261"/>
            <ac:spMk id="22" creationId="{0F646DF8-223D-47DD-95B1-F2654229E56C}"/>
          </ac:spMkLst>
        </pc:spChg>
        <pc:spChg chg="add">
          <ac:chgData name="Erlend Rushfeldt" userId="5b21ff62-c9f6-412c-9fb5-6b06cbc2554e" providerId="ADAL" clId="{1091B1C7-CE3E-469C-B56F-A76CB109F28D}" dt="2023-06-13T00:56:44.148" v="433" actId="26606"/>
          <ac:spMkLst>
            <pc:docMk/>
            <pc:sldMk cId="3734783500" sldId="261"/>
            <ac:spMk id="24" creationId="{4D3DC50D-CA0F-48F9-B17E-20D8669AA4E0}"/>
          </ac:spMkLst>
        </pc:spChg>
        <pc:picChg chg="add mod">
          <ac:chgData name="Erlend Rushfeldt" userId="5b21ff62-c9f6-412c-9fb5-6b06cbc2554e" providerId="ADAL" clId="{1091B1C7-CE3E-469C-B56F-A76CB109F28D}" dt="2023-06-13T00:56:44.148" v="433" actId="26606"/>
          <ac:picMkLst>
            <pc:docMk/>
            <pc:sldMk cId="3734783500" sldId="261"/>
            <ac:picMk id="5" creationId="{A8B03505-6992-4D0C-7251-0AE93D4E43C7}"/>
          </ac:picMkLst>
        </pc:picChg>
        <pc:picChg chg="add mod">
          <ac:chgData name="Erlend Rushfeldt" userId="5b21ff62-c9f6-412c-9fb5-6b06cbc2554e" providerId="ADAL" clId="{1091B1C7-CE3E-469C-B56F-A76CB109F28D}" dt="2023-06-13T00:56:44.148" v="433" actId="26606"/>
          <ac:picMkLst>
            <pc:docMk/>
            <pc:sldMk cId="3734783500" sldId="261"/>
            <ac:picMk id="7" creationId="{AFCF8DBE-FD25-4778-25F1-02B1E60C32C5}"/>
          </ac:picMkLst>
        </pc:picChg>
        <pc:cxnChg chg="add">
          <ac:chgData name="Erlend Rushfeldt" userId="5b21ff62-c9f6-412c-9fb5-6b06cbc2554e" providerId="ADAL" clId="{1091B1C7-CE3E-469C-B56F-A76CB109F28D}" dt="2023-06-13T00:56:44.148" v="433" actId="26606"/>
          <ac:cxnSpMkLst>
            <pc:docMk/>
            <pc:sldMk cId="3734783500" sldId="261"/>
            <ac:cxnSpMk id="20" creationId="{2F61ABFD-DE05-41FD-A6B7-6D40196C1570}"/>
          </ac:cxnSpMkLst>
        </pc:cxnChg>
      </pc:sldChg>
      <pc:sldChg chg="addSp modSp new mod setBg">
        <pc:chgData name="Erlend Rushfeldt" userId="5b21ff62-c9f6-412c-9fb5-6b06cbc2554e" providerId="ADAL" clId="{1091B1C7-CE3E-469C-B56F-A76CB109F28D}" dt="2023-06-13T00:59:08.455" v="537" actId="26606"/>
        <pc:sldMkLst>
          <pc:docMk/>
          <pc:sldMk cId="3462534834" sldId="262"/>
        </pc:sldMkLst>
        <pc:spChg chg="mod">
          <ac:chgData name="Erlend Rushfeldt" userId="5b21ff62-c9f6-412c-9fb5-6b06cbc2554e" providerId="ADAL" clId="{1091B1C7-CE3E-469C-B56F-A76CB109F28D}" dt="2023-06-13T00:59:08.455" v="537" actId="26606"/>
          <ac:spMkLst>
            <pc:docMk/>
            <pc:sldMk cId="3462534834" sldId="262"/>
            <ac:spMk id="2" creationId="{4C080EEA-079D-1075-1DAD-9EC6B2696062}"/>
          </ac:spMkLst>
        </pc:spChg>
        <pc:spChg chg="mod">
          <ac:chgData name="Erlend Rushfeldt" userId="5b21ff62-c9f6-412c-9fb5-6b06cbc2554e" providerId="ADAL" clId="{1091B1C7-CE3E-469C-B56F-A76CB109F28D}" dt="2023-06-13T00:59:08.455" v="537" actId="26606"/>
          <ac:spMkLst>
            <pc:docMk/>
            <pc:sldMk cId="3462534834" sldId="262"/>
            <ac:spMk id="3" creationId="{3A856038-4F71-769B-641A-7DA5C8E108AA}"/>
          </ac:spMkLst>
        </pc:spChg>
        <pc:spChg chg="add">
          <ac:chgData name="Erlend Rushfeldt" userId="5b21ff62-c9f6-412c-9fb5-6b06cbc2554e" providerId="ADAL" clId="{1091B1C7-CE3E-469C-B56F-A76CB109F28D}" dt="2023-06-13T00:59:08.455" v="537" actId="26606"/>
          <ac:spMkLst>
            <pc:docMk/>
            <pc:sldMk cId="3462534834" sldId="262"/>
            <ac:spMk id="10" creationId="{77C59BEC-C4CC-4741-B975-08C543178D3D}"/>
          </ac:spMkLst>
        </pc:spChg>
        <pc:spChg chg="add">
          <ac:chgData name="Erlend Rushfeldt" userId="5b21ff62-c9f6-412c-9fb5-6b06cbc2554e" providerId="ADAL" clId="{1091B1C7-CE3E-469C-B56F-A76CB109F28D}" dt="2023-06-13T00:59:08.455" v="537" actId="26606"/>
          <ac:spMkLst>
            <pc:docMk/>
            <pc:sldMk cId="3462534834" sldId="262"/>
            <ac:spMk id="12" creationId="{72DEF309-605D-4117-9340-6D589B6C3A34}"/>
          </ac:spMkLst>
        </pc:spChg>
        <pc:spChg chg="add">
          <ac:chgData name="Erlend Rushfeldt" userId="5b21ff62-c9f6-412c-9fb5-6b06cbc2554e" providerId="ADAL" clId="{1091B1C7-CE3E-469C-B56F-A76CB109F28D}" dt="2023-06-13T00:59:08.455" v="537" actId="26606"/>
          <ac:spMkLst>
            <pc:docMk/>
            <pc:sldMk cId="3462534834" sldId="262"/>
            <ac:spMk id="14" creationId="{A7B99495-F43F-4D80-A44F-2CB4764EB90B}"/>
          </ac:spMkLst>
        </pc:spChg>
        <pc:picChg chg="add mod">
          <ac:chgData name="Erlend Rushfeldt" userId="5b21ff62-c9f6-412c-9fb5-6b06cbc2554e" providerId="ADAL" clId="{1091B1C7-CE3E-469C-B56F-A76CB109F28D}" dt="2023-06-13T00:59:08.455" v="537" actId="26606"/>
          <ac:picMkLst>
            <pc:docMk/>
            <pc:sldMk cId="3462534834" sldId="262"/>
            <ac:picMk id="5" creationId="{98DE75C2-C603-B2A3-AAEC-0C3E0B444E6E}"/>
          </ac:picMkLst>
        </pc:picChg>
      </pc:sldChg>
      <pc:sldChg chg="addSp modSp new mod setBg">
        <pc:chgData name="Erlend Rushfeldt" userId="5b21ff62-c9f6-412c-9fb5-6b06cbc2554e" providerId="ADAL" clId="{1091B1C7-CE3E-469C-B56F-A76CB109F28D}" dt="2023-06-13T01:01:11.826" v="681" actId="20577"/>
        <pc:sldMkLst>
          <pc:docMk/>
          <pc:sldMk cId="408561316" sldId="263"/>
        </pc:sldMkLst>
        <pc:spChg chg="mod">
          <ac:chgData name="Erlend Rushfeldt" userId="5b21ff62-c9f6-412c-9fb5-6b06cbc2554e" providerId="ADAL" clId="{1091B1C7-CE3E-469C-B56F-A76CB109F28D}" dt="2023-06-13T01:00:56.009" v="670" actId="26606"/>
          <ac:spMkLst>
            <pc:docMk/>
            <pc:sldMk cId="408561316" sldId="263"/>
            <ac:spMk id="2" creationId="{C0685F9C-CF29-BCA7-07F4-B6B1B09B242A}"/>
          </ac:spMkLst>
        </pc:spChg>
        <pc:spChg chg="mod">
          <ac:chgData name="Erlend Rushfeldt" userId="5b21ff62-c9f6-412c-9fb5-6b06cbc2554e" providerId="ADAL" clId="{1091B1C7-CE3E-469C-B56F-A76CB109F28D}" dt="2023-06-13T01:01:11.826" v="681" actId="20577"/>
          <ac:spMkLst>
            <pc:docMk/>
            <pc:sldMk cId="408561316" sldId="263"/>
            <ac:spMk id="3" creationId="{DB4CB90A-C006-A197-FFD2-930F533B2D2F}"/>
          </ac:spMkLst>
        </pc:spChg>
        <pc:spChg chg="add">
          <ac:chgData name="Erlend Rushfeldt" userId="5b21ff62-c9f6-412c-9fb5-6b06cbc2554e" providerId="ADAL" clId="{1091B1C7-CE3E-469C-B56F-A76CB109F28D}" dt="2023-06-13T01:00:56.009" v="670" actId="26606"/>
          <ac:spMkLst>
            <pc:docMk/>
            <pc:sldMk cId="408561316" sldId="263"/>
            <ac:spMk id="10" creationId="{1CD81A2A-6ED4-4EF4-A14C-912D31E14800}"/>
          </ac:spMkLst>
        </pc:spChg>
        <pc:spChg chg="add">
          <ac:chgData name="Erlend Rushfeldt" userId="5b21ff62-c9f6-412c-9fb5-6b06cbc2554e" providerId="ADAL" clId="{1091B1C7-CE3E-469C-B56F-A76CB109F28D}" dt="2023-06-13T01:00:56.009" v="670" actId="26606"/>
          <ac:spMkLst>
            <pc:docMk/>
            <pc:sldMk cId="408561316" sldId="263"/>
            <ac:spMk id="12" creationId="{1661932C-CA15-4E17-B115-FAE7CBEE4789}"/>
          </ac:spMkLst>
        </pc:spChg>
        <pc:spChg chg="add">
          <ac:chgData name="Erlend Rushfeldt" userId="5b21ff62-c9f6-412c-9fb5-6b06cbc2554e" providerId="ADAL" clId="{1091B1C7-CE3E-469C-B56F-A76CB109F28D}" dt="2023-06-13T01:00:56.009" v="670" actId="26606"/>
          <ac:spMkLst>
            <pc:docMk/>
            <pc:sldMk cId="408561316" sldId="263"/>
            <ac:spMk id="14" creationId="{8590ADD5-9383-4D3D-9047-3DA2593CCB5D}"/>
          </ac:spMkLst>
        </pc:spChg>
        <pc:spChg chg="add">
          <ac:chgData name="Erlend Rushfeldt" userId="5b21ff62-c9f6-412c-9fb5-6b06cbc2554e" providerId="ADAL" clId="{1091B1C7-CE3E-469C-B56F-A76CB109F28D}" dt="2023-06-13T01:00:56.009" v="670" actId="26606"/>
          <ac:spMkLst>
            <pc:docMk/>
            <pc:sldMk cId="408561316" sldId="263"/>
            <ac:spMk id="16" creationId="{DABE3E45-88CF-45D8-8D40-C773324D93F6}"/>
          </ac:spMkLst>
        </pc:spChg>
        <pc:spChg chg="add">
          <ac:chgData name="Erlend Rushfeldt" userId="5b21ff62-c9f6-412c-9fb5-6b06cbc2554e" providerId="ADAL" clId="{1091B1C7-CE3E-469C-B56F-A76CB109F28D}" dt="2023-06-13T01:00:56.009" v="670" actId="26606"/>
          <ac:spMkLst>
            <pc:docMk/>
            <pc:sldMk cId="408561316" sldId="263"/>
            <ac:spMk id="20" creationId="{B91ECDA9-56DC-4270-8F33-01C5637B8CEB}"/>
          </ac:spMkLst>
        </pc:spChg>
        <pc:spChg chg="add">
          <ac:chgData name="Erlend Rushfeldt" userId="5b21ff62-c9f6-412c-9fb5-6b06cbc2554e" providerId="ADAL" clId="{1091B1C7-CE3E-469C-B56F-A76CB109F28D}" dt="2023-06-13T01:00:56.009" v="670" actId="26606"/>
          <ac:spMkLst>
            <pc:docMk/>
            <pc:sldMk cId="408561316" sldId="263"/>
            <ac:spMk id="22" creationId="{75F47824-961D-465D-84F9-EAE11BC6173B}"/>
          </ac:spMkLst>
        </pc:spChg>
        <pc:spChg chg="add">
          <ac:chgData name="Erlend Rushfeldt" userId="5b21ff62-c9f6-412c-9fb5-6b06cbc2554e" providerId="ADAL" clId="{1091B1C7-CE3E-469C-B56F-A76CB109F28D}" dt="2023-06-13T01:00:56.009" v="670" actId="26606"/>
          <ac:spMkLst>
            <pc:docMk/>
            <pc:sldMk cId="408561316" sldId="263"/>
            <ac:spMk id="24" creationId="{FEC9DA3E-C1D7-472D-B7C0-F71AE41FBA23}"/>
          </ac:spMkLst>
        </pc:spChg>
        <pc:picChg chg="add mod">
          <ac:chgData name="Erlend Rushfeldt" userId="5b21ff62-c9f6-412c-9fb5-6b06cbc2554e" providerId="ADAL" clId="{1091B1C7-CE3E-469C-B56F-A76CB109F28D}" dt="2023-06-13T01:00:56.009" v="670" actId="26606"/>
          <ac:picMkLst>
            <pc:docMk/>
            <pc:sldMk cId="408561316" sldId="263"/>
            <ac:picMk id="5" creationId="{9AC6153B-1B14-7057-3078-9978D17716DF}"/>
          </ac:picMkLst>
        </pc:picChg>
        <pc:cxnChg chg="add">
          <ac:chgData name="Erlend Rushfeldt" userId="5b21ff62-c9f6-412c-9fb5-6b06cbc2554e" providerId="ADAL" clId="{1091B1C7-CE3E-469C-B56F-A76CB109F28D}" dt="2023-06-13T01:00:56.009" v="670" actId="26606"/>
          <ac:cxnSpMkLst>
            <pc:docMk/>
            <pc:sldMk cId="408561316" sldId="263"/>
            <ac:cxnSpMk id="18" creationId="{49CD1692-827B-4C8D-B4A1-134FD04CF45C}"/>
          </ac:cxnSpMkLst>
        </pc:cxnChg>
      </pc:sldChg>
      <pc:sldChg chg="addSp delSp modSp new mod setBg">
        <pc:chgData name="Erlend Rushfeldt" userId="5b21ff62-c9f6-412c-9fb5-6b06cbc2554e" providerId="ADAL" clId="{1091B1C7-CE3E-469C-B56F-A76CB109F28D}" dt="2023-06-13T01:04:47.876" v="686" actId="26606"/>
        <pc:sldMkLst>
          <pc:docMk/>
          <pc:sldMk cId="3871124697" sldId="264"/>
        </pc:sldMkLst>
        <pc:spChg chg="del mod">
          <ac:chgData name="Erlend Rushfeldt" userId="5b21ff62-c9f6-412c-9fb5-6b06cbc2554e" providerId="ADAL" clId="{1091B1C7-CE3E-469C-B56F-A76CB109F28D}" dt="2023-06-13T01:04:47.876" v="686" actId="26606"/>
          <ac:spMkLst>
            <pc:docMk/>
            <pc:sldMk cId="3871124697" sldId="264"/>
            <ac:spMk id="2" creationId="{C8EF53DF-1F7C-CF9D-E347-82CA5E11FE41}"/>
          </ac:spMkLst>
        </pc:spChg>
        <pc:spChg chg="del">
          <ac:chgData name="Erlend Rushfeldt" userId="5b21ff62-c9f6-412c-9fb5-6b06cbc2554e" providerId="ADAL" clId="{1091B1C7-CE3E-469C-B56F-A76CB109F28D}" dt="2023-06-13T01:04:45.707" v="685"/>
          <ac:spMkLst>
            <pc:docMk/>
            <pc:sldMk cId="3871124697" sldId="264"/>
            <ac:spMk id="3" creationId="{DEC72D16-27A8-BAD1-1421-8CCFB12907C7}"/>
          </ac:spMkLst>
        </pc:spChg>
        <pc:picChg chg="add mod">
          <ac:chgData name="Erlend Rushfeldt" userId="5b21ff62-c9f6-412c-9fb5-6b06cbc2554e" providerId="ADAL" clId="{1091B1C7-CE3E-469C-B56F-A76CB109F28D}" dt="2023-06-13T01:04:47.876" v="686" actId="26606"/>
          <ac:picMkLst>
            <pc:docMk/>
            <pc:sldMk cId="3871124697" sldId="264"/>
            <ac:picMk id="4" creationId="{8ACEB733-5C45-A699-3864-34D691F20C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DE72B-7027-438C-B419-280C8C9269CF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BE338-AE37-49A6-951D-4DA6265400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2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2BE338-AE37-49A6-951D-4DA6265400E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32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77EFE-C65D-1869-7ABE-E19E66A6A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E9D1-6A0F-F5DE-6A0E-69F41738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20994-217B-354E-2372-790531E1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E0D6-8195-46D2-80A6-DF2C73008B80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AB8D-BA1E-6074-A667-4E486AAC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DB4A3-4DA5-63C6-73A9-E418BE30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BCC-EA1C-4973-AA2C-8404BE389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91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8542-2A75-FE54-7C7F-73DEF2D2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747DE-AC7A-4D59-8C6B-D5A03751C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126C-7052-1682-CE32-1ECE4A64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E0D6-8195-46D2-80A6-DF2C73008B80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A230-0239-263B-2637-F6BA6E8E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2177-A2DA-FD0C-B6BC-AFBBBA09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BCC-EA1C-4973-AA2C-8404BE389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55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36BB9-EB0D-DB2B-B570-2F9F4690B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20ABF-1C40-EA2F-AEEF-261FFED40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BCD1C-9CCF-1CD7-F10F-1C1795EB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E0D6-8195-46D2-80A6-DF2C73008B80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7572A-0B35-0697-165C-F150C33F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64719-B95C-78BF-3611-200147D7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BCC-EA1C-4973-AA2C-8404BE389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65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7A1B-5567-4A5A-883D-3E016C8F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81CC-6648-A9FB-6ADF-5EA4E4C5D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889FA-1AAF-69AB-7248-1098CBF0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E0D6-8195-46D2-80A6-DF2C73008B80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FEB60-B45F-63FB-F3D5-BD48A3ED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19876-FF0C-8F7B-48C6-4422B581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BCC-EA1C-4973-AA2C-8404BE389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94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7D59-3DD4-290B-3E1A-413A5A25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5FA21-65AB-4F16-2052-F3EEC36DC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32C17-F254-582B-B5B2-18DE1F11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E0D6-8195-46D2-80A6-DF2C73008B80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C527-54E7-F1B0-D7D3-719F230A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B155-F082-ABA6-815D-17F97500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BCC-EA1C-4973-AA2C-8404BE389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31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49810-547D-A68E-C3FD-46C4A2D5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B574-7ADB-5C15-6D27-0C31E04CF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06678-0B08-2BCB-921D-3811612C6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26B36-6CD7-46AE-5BE9-B1BFE13B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E0D6-8195-46D2-80A6-DF2C73008B80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93217-C7B2-42E2-5779-A086C436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68547-B37F-30DA-CBCF-03F913DA5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BCC-EA1C-4973-AA2C-8404BE389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3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10B9-0285-17C7-48EF-4638978D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888EF-05D5-DF6C-0165-9C4BA794F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DA6B7-7012-D82F-0E5E-1D4D8A77B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A0EB60-7CAC-B421-6633-06CA1687D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14336-7956-FDB4-84A8-7796F7544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54D9F-305A-8394-6B24-2E9AEA11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E0D6-8195-46D2-80A6-DF2C73008B80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FA4FE-0D51-2FD4-5209-4ACC84A4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89DFD-D98F-3CEC-5C23-6165CACF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BCC-EA1C-4973-AA2C-8404BE389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6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BFFE-3FF8-EA02-DD56-845F2F86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CB546-90D7-A742-B400-9D96557C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E0D6-8195-46D2-80A6-DF2C73008B80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37A20-5FA0-E9DC-9046-C85A72FB9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B9021-F896-B023-C210-11547CE0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BCC-EA1C-4973-AA2C-8404BE389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57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88245-ACF9-516C-C954-2B0086FC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E0D6-8195-46D2-80A6-DF2C73008B80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2DA90-5C2B-8C1A-8846-91D75CC7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4939B-08FF-300A-41DA-E5B71E7F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BCC-EA1C-4973-AA2C-8404BE389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65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137DD-0120-AD72-4428-8C1B1326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A8565-AC66-CFAA-3121-248A9EB9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142B5-A5F2-C3C1-42CE-887D9B84E5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5BFE3-179C-CF54-0E4E-8FCDDE27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E0D6-8195-46D2-80A6-DF2C73008B80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42BBF-0979-7B3B-6E87-E9355CFD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63A41-74BF-A814-6500-0E2B227C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BCC-EA1C-4973-AA2C-8404BE389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14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2F1D-FECA-EBCA-D504-AC428CD8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0A472F-722C-3237-CA1C-97AACE251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D24D9-45DF-E778-452B-BCE0B74AB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7849F-8A56-7406-C67A-45E533B6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CE0D6-8195-46D2-80A6-DF2C73008B80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967A7-1E61-74D3-7027-DC6D65A0F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AB33D-D521-2130-186D-D46F538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31BCC-EA1C-4973-AA2C-8404BE3891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66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07E05-C805-68B9-5998-5937617D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62616-B05F-2D09-CA84-122AD1F14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C561A-8C5C-06E6-FD34-B421C2087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CE0D6-8195-46D2-80A6-DF2C73008B80}" type="datetimeFigureOut">
              <a:rPr lang="en-GB" smtClean="0"/>
              <a:t>14/06/2023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13FF3-0AAB-F614-EE37-A3E19553B1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3F15-488A-9683-D924-5A0D550F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31BCC-EA1C-4973-AA2C-8404BE389170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9498B-F9F2-0079-FFC9-C41B2C314E5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452225" y="0"/>
            <a:ext cx="777875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1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6504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errush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rld map formed by people united">
            <a:extLst>
              <a:ext uri="{FF2B5EF4-FFF2-40B4-BE49-F238E27FC236}">
                <a16:creationId xmlns:a16="http://schemas.microsoft.com/office/drawing/2014/main" id="{F3811BF0-C4A4-BDE5-F028-35D5BEE70D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16" r="24687" b="909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8A08F-45CC-6F63-656B-C391E8740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/>
              <a:t>Azure User Group Norway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0E2CD-B4E8-A5A3-5F32-B1F41B324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GB" sz="2000" dirty="0"/>
              <a:t>Cost Optimization in the wild!  Experiences from cutting costs</a:t>
            </a:r>
          </a:p>
          <a:p>
            <a:pPr algn="l"/>
            <a:r>
              <a:rPr lang="en-GB" sz="2000" dirty="0"/>
              <a:t>Erlend Rushfeldt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37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54C76-2BB2-B351-2E6C-8C7015E6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 dirty="0"/>
              <a:t>About me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D558-8D8E-F15F-825D-7480754F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GB" sz="2200" dirty="0"/>
              <a:t>24 </a:t>
            </a:r>
            <a:r>
              <a:rPr lang="en-GB" sz="2200" dirty="0" err="1"/>
              <a:t>yo</a:t>
            </a:r>
            <a:endParaRPr lang="en-GB" sz="2200" dirty="0"/>
          </a:p>
          <a:p>
            <a:r>
              <a:rPr lang="en-GB" sz="2200" dirty="0"/>
              <a:t>Senior Consultant at Innofactor Norway</a:t>
            </a:r>
          </a:p>
          <a:p>
            <a:r>
              <a:rPr lang="en-GB" sz="2200" dirty="0"/>
              <a:t>Experience from creating 2 cost optimization solutions</a:t>
            </a:r>
          </a:p>
          <a:p>
            <a:r>
              <a:rPr lang="en-GB" sz="2200" dirty="0">
                <a:hlinkClick r:id="rId2"/>
              </a:rPr>
              <a:t>www.errush.org</a:t>
            </a:r>
            <a:endParaRPr lang="en-GB" sz="2200" dirty="0"/>
          </a:p>
          <a:p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5" name="Picture 4" descr="A person in a plaid shirt&#10;&#10;Description automatically generated with low confidence">
            <a:extLst>
              <a:ext uri="{FF2B5EF4-FFF2-40B4-BE49-F238E27FC236}">
                <a16:creationId xmlns:a16="http://schemas.microsoft.com/office/drawing/2014/main" id="{1C4F4AB9-719F-D844-21F5-8233F65FC3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" r="1904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5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F7E88-FABD-BAA4-A7B8-3875340C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/>
              <a:t>The only slide you need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6C09-6E32-766B-7D11-5CC4D18AC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/>
              <a:t>Every piece of code in QR-code</a:t>
            </a:r>
          </a:p>
          <a:p>
            <a:r>
              <a:rPr lang="en-GB" sz="2200"/>
              <a:t>If you miss something contact me</a:t>
            </a:r>
          </a:p>
        </p:txBody>
      </p:sp>
      <p:pic>
        <p:nvPicPr>
          <p:cNvPr id="5" name="Picture 4" descr="A qr code with black dots&#10;&#10;Description automatically generated with low confidence">
            <a:extLst>
              <a:ext uri="{FF2B5EF4-FFF2-40B4-BE49-F238E27FC236}">
                <a16:creationId xmlns:a16="http://schemas.microsoft.com/office/drawing/2014/main" id="{75EAA00D-1B03-50CD-672C-8D81711E32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184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1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Arc 13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A069C-24EF-A946-AE8B-783D458C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GB" dirty="0"/>
              <a:t>Orphaned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E25AA-DF03-805B-AD0C-A769A50F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GB" dirty="0"/>
              <a:t>Disks without a VM</a:t>
            </a:r>
          </a:p>
          <a:p>
            <a:r>
              <a:rPr lang="en-GB" dirty="0"/>
              <a:t>Intentional or accidental</a:t>
            </a:r>
          </a:p>
          <a:p>
            <a:r>
              <a:rPr lang="en-GB" dirty="0"/>
              <a:t>Pre summer 2022</a:t>
            </a:r>
          </a:p>
          <a:p>
            <a:r>
              <a:rPr lang="en-GB" dirty="0"/>
              <a:t>Now also in Azure Advisor</a:t>
            </a:r>
          </a:p>
          <a:p>
            <a:endParaRPr lang="en-GB" dirty="0"/>
          </a:p>
        </p:txBody>
      </p:sp>
      <p:sp>
        <p:nvSpPr>
          <p:cNvPr id="30" name="Oval 15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AD5871B-3F49-5E24-2216-BA5D9BADA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544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851F6-B067-3017-0C43-7DB0BDCD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GB" dirty="0"/>
              <a:t>Old Snapshots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2257D-5954-C627-3456-8B01C1FD4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GB" dirty="0"/>
              <a:t>Temporary/short term backup</a:t>
            </a:r>
          </a:p>
          <a:p>
            <a:r>
              <a:rPr lang="en-GB" dirty="0"/>
              <a:t>Routine error</a:t>
            </a:r>
          </a:p>
          <a:p>
            <a:r>
              <a:rPr lang="en-GB" dirty="0"/>
              <a:t>Update golden image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28E0F34-1C47-AE14-9E6C-6E598C915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8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1598CC-E9D8-46F1-A31D-21527BFD6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BD107-0BD7-535F-CC2A-4C2E1219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lang="en-GB" sz="3100"/>
              <a:t>App Gateways and Load Balancers without backend pool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B147A70-DC29-4DDF-A34C-2B82C6E2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28B7-C00D-A660-F723-1725B05E9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GB" dirty="0"/>
              <a:t>Applies to all LBs</a:t>
            </a:r>
          </a:p>
          <a:p>
            <a:r>
              <a:rPr lang="en-GB" dirty="0"/>
              <a:t>SKU counts</a:t>
            </a:r>
          </a:p>
          <a:p>
            <a:r>
              <a:rPr lang="en-GB" dirty="0"/>
              <a:t>Attached Pip or WAF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438362-1E1E-4C62-A99E-4134CB163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1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8B03505-6992-4D0C-7251-0AE93D4E4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5968" y="1109670"/>
            <a:ext cx="2482114" cy="2482114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C077334-5571-4B83-A83E-4CCCFA7B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0632" y="0"/>
            <a:ext cx="2093996" cy="1402773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61ABFD-DE05-41FD-A6B7-6D40196C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55865" y="1026771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AFCF8DBE-FD25-4778-25F1-02B1E60C3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1331" y="4626194"/>
            <a:ext cx="2066062" cy="2066062"/>
          </a:xfrm>
          <a:custGeom>
            <a:avLst/>
            <a:gdLst/>
            <a:ahLst/>
            <a:cxnLst/>
            <a:rect l="l" t="t" r="r" b="b"/>
            <a:pathLst>
              <a:path w="1999274" h="2247255">
                <a:moveTo>
                  <a:pt x="108501" y="0"/>
                </a:moveTo>
                <a:lnTo>
                  <a:pt x="1890773" y="0"/>
                </a:lnTo>
                <a:cubicBezTo>
                  <a:pt x="1950696" y="0"/>
                  <a:pt x="1999274" y="48578"/>
                  <a:pt x="1999274" y="108501"/>
                </a:cubicBezTo>
                <a:lnTo>
                  <a:pt x="1999274" y="2138754"/>
                </a:lnTo>
                <a:cubicBezTo>
                  <a:pt x="1999274" y="2198677"/>
                  <a:pt x="1950696" y="2247255"/>
                  <a:pt x="1890773" y="2247255"/>
                </a:cubicBezTo>
                <a:lnTo>
                  <a:pt x="108501" y="2247255"/>
                </a:lnTo>
                <a:cubicBezTo>
                  <a:pt x="48578" y="2247255"/>
                  <a:pt x="0" y="2198677"/>
                  <a:pt x="0" y="2138754"/>
                </a:cubicBezTo>
                <a:lnTo>
                  <a:pt x="0" y="108501"/>
                </a:lnTo>
                <a:cubicBezTo>
                  <a:pt x="0" y="48578"/>
                  <a:pt x="48578" y="0"/>
                  <a:pt x="108501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F646DF8-223D-47DD-95B1-F2654229E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4D3DC50D-CA0F-48F9-B17E-20D8669AA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97791" y="402001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8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80EEA-079D-1075-1DAD-9EC6B269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GB" dirty="0"/>
              <a:t>Storage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56038-4F71-769B-641A-7DA5C8E10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GB" dirty="0"/>
              <a:t>Legacy</a:t>
            </a:r>
          </a:p>
          <a:p>
            <a:r>
              <a:rPr lang="en-GB" dirty="0"/>
              <a:t>No tiering or lifecycle management</a:t>
            </a:r>
          </a:p>
          <a:p>
            <a:r>
              <a:rPr lang="en-GB" dirty="0"/>
              <a:t>Price per GB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8DE75C2-C603-B2A3-AAEC-0C3E0B444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9962" y="1929820"/>
            <a:ext cx="4221597" cy="4221597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253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85F9C-CF29-BCA7-07F4-B6B1B09B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GB" sz="3700"/>
              <a:t>App Service Plans without apps and stopped webapps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B90A-C006-A197-FFD2-930F533B2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GB" dirty="0"/>
              <a:t>Pay for the app service plan</a:t>
            </a:r>
          </a:p>
          <a:p>
            <a:r>
              <a:rPr lang="en-GB" dirty="0"/>
              <a:t>Scale down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C6153B-1B14-7057-3078-9978D1771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qr code with black dots&#10;&#10;Description automatically generated with low confidence">
            <a:extLst>
              <a:ext uri="{FF2B5EF4-FFF2-40B4-BE49-F238E27FC236}">
                <a16:creationId xmlns:a16="http://schemas.microsoft.com/office/drawing/2014/main" id="{8ACEB733-5C45-A699-3864-34D691F20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6" y="643466"/>
            <a:ext cx="55710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2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Azure User Group Norway</vt:lpstr>
      <vt:lpstr>About me</vt:lpstr>
      <vt:lpstr>The only slide you need</vt:lpstr>
      <vt:lpstr>Orphaned disks</vt:lpstr>
      <vt:lpstr>Old Snapshots</vt:lpstr>
      <vt:lpstr>App Gateways and Load Balancers without backend pool</vt:lpstr>
      <vt:lpstr>Storage v1</vt:lpstr>
      <vt:lpstr>App Service Plans without apps and stopped webapps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User Group Norway</dc:title>
  <dc:creator>Erlend Rushfeldt</dc:creator>
  <cp:lastModifiedBy>Erlend Rushfeldt</cp:lastModifiedBy>
  <cp:revision>1</cp:revision>
  <dcterms:created xsi:type="dcterms:W3CDTF">2023-06-04T15:19:46Z</dcterms:created>
  <dcterms:modified xsi:type="dcterms:W3CDTF">2023-06-14T13:08:12Z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d8ea67-dce3-4976-965c-cf5b4822d0ef_Enabled">
    <vt:lpwstr>true</vt:lpwstr>
  </property>
  <property fmtid="{D5CDD505-2E9C-101B-9397-08002B2CF9AE}" pid="3" name="MSIP_Label_99d8ea67-dce3-4976-965c-cf5b4822d0ef_SetDate">
    <vt:lpwstr>2023-06-05T06:56:56Z</vt:lpwstr>
  </property>
  <property fmtid="{D5CDD505-2E9C-101B-9397-08002B2CF9AE}" pid="4" name="MSIP_Label_99d8ea67-dce3-4976-965c-cf5b4822d0ef_Method">
    <vt:lpwstr>Standard</vt:lpwstr>
  </property>
  <property fmtid="{D5CDD505-2E9C-101B-9397-08002B2CF9AE}" pid="5" name="MSIP_Label_99d8ea67-dce3-4976-965c-cf5b4822d0ef_Name">
    <vt:lpwstr>Confidential_0</vt:lpwstr>
  </property>
  <property fmtid="{D5CDD505-2E9C-101B-9397-08002B2CF9AE}" pid="6" name="MSIP_Label_99d8ea67-dce3-4976-965c-cf5b4822d0ef_SiteId">
    <vt:lpwstr>67481c72-d897-4db4-a7fa-b96d76dfb545</vt:lpwstr>
  </property>
  <property fmtid="{D5CDD505-2E9C-101B-9397-08002B2CF9AE}" pid="7" name="MSIP_Label_99d8ea67-dce3-4976-965c-cf5b4822d0ef_ActionId">
    <vt:lpwstr>7056cc3e-9dde-453b-8565-07f058c697f5</vt:lpwstr>
  </property>
  <property fmtid="{D5CDD505-2E9C-101B-9397-08002B2CF9AE}" pid="8" name="MSIP_Label_99d8ea67-dce3-4976-965c-cf5b4822d0ef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Confidential</vt:lpwstr>
  </property>
</Properties>
</file>