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66616-A953-4E93-9282-6FF6AE4DB1FB}" type="doc">
      <dgm:prSet loTypeId="urn:microsoft.com/office/officeart/2005/8/layout/cycle4" loCatId="cycle" qsTypeId="urn:microsoft.com/office/officeart/2005/8/quickstyle/3d7" qsCatId="3D" csTypeId="urn:microsoft.com/office/officeart/2005/8/colors/accent1_2" csCatId="accent1" phldr="0"/>
      <dgm:spPr/>
      <dgm:t>
        <a:bodyPr/>
        <a:lstStyle/>
        <a:p>
          <a:endParaRPr lang="fr-BF"/>
        </a:p>
      </dgm:t>
    </dgm:pt>
    <dgm:pt modelId="{7380B3CA-87FB-42AD-A47F-2DFADB6CA99C}">
      <dgm:prSet phldrT="[Texte]" phldr="1"/>
      <dgm:spPr/>
      <dgm:t>
        <a:bodyPr/>
        <a:lstStyle/>
        <a:p>
          <a:endParaRPr lang="fr-BF" dirty="0"/>
        </a:p>
      </dgm:t>
    </dgm:pt>
    <dgm:pt modelId="{C8B94AB2-E1EA-49C6-846D-5BB6A6F0CF2F}" type="parTrans" cxnId="{5829C256-D20A-41D4-9197-84C197475CD8}">
      <dgm:prSet/>
      <dgm:spPr/>
      <dgm:t>
        <a:bodyPr/>
        <a:lstStyle/>
        <a:p>
          <a:endParaRPr lang="fr-BF"/>
        </a:p>
      </dgm:t>
    </dgm:pt>
    <dgm:pt modelId="{1EFA2363-4A28-4707-BDA9-2B0A59258E5E}" type="sibTrans" cxnId="{5829C256-D20A-41D4-9197-84C197475CD8}">
      <dgm:prSet/>
      <dgm:spPr/>
      <dgm:t>
        <a:bodyPr/>
        <a:lstStyle/>
        <a:p>
          <a:endParaRPr lang="fr-BF"/>
        </a:p>
      </dgm:t>
    </dgm:pt>
    <dgm:pt modelId="{E91E4AB1-D43B-4DE7-935C-89B158E5F7C1}">
      <dgm:prSet phldrT="[Texte]" phldr="1"/>
      <dgm:spPr/>
      <dgm:t>
        <a:bodyPr/>
        <a:lstStyle/>
        <a:p>
          <a:endParaRPr lang="fr-BF" dirty="0"/>
        </a:p>
      </dgm:t>
    </dgm:pt>
    <dgm:pt modelId="{50FB5C1A-7F4C-499E-91B3-3BA8D3191F5E}" type="parTrans" cxnId="{4C656AD4-3A43-4A30-8E36-F795642D1900}">
      <dgm:prSet/>
      <dgm:spPr/>
      <dgm:t>
        <a:bodyPr/>
        <a:lstStyle/>
        <a:p>
          <a:endParaRPr lang="fr-BF"/>
        </a:p>
      </dgm:t>
    </dgm:pt>
    <dgm:pt modelId="{21EBA939-EE59-4DCD-A81C-F7C7551A6EC8}" type="sibTrans" cxnId="{4C656AD4-3A43-4A30-8E36-F795642D1900}">
      <dgm:prSet/>
      <dgm:spPr/>
      <dgm:t>
        <a:bodyPr/>
        <a:lstStyle/>
        <a:p>
          <a:endParaRPr lang="fr-BF"/>
        </a:p>
      </dgm:t>
    </dgm:pt>
    <dgm:pt modelId="{BA14BB8E-8532-4951-81DB-F2AE2D0885E7}">
      <dgm:prSet phldrT="[Texte]" phldr="1"/>
      <dgm:spPr/>
      <dgm:t>
        <a:bodyPr/>
        <a:lstStyle/>
        <a:p>
          <a:endParaRPr lang="fr-BF" dirty="0"/>
        </a:p>
      </dgm:t>
    </dgm:pt>
    <dgm:pt modelId="{1B69F093-28B2-4199-9E38-FD8F9B786E5B}" type="parTrans" cxnId="{59A3DC46-789F-4C83-8F37-F3F817DE65A4}">
      <dgm:prSet/>
      <dgm:spPr/>
      <dgm:t>
        <a:bodyPr/>
        <a:lstStyle/>
        <a:p>
          <a:endParaRPr lang="fr-BF"/>
        </a:p>
      </dgm:t>
    </dgm:pt>
    <dgm:pt modelId="{6C362B80-06E1-48AE-B568-0A2C67151567}" type="sibTrans" cxnId="{59A3DC46-789F-4C83-8F37-F3F817DE65A4}">
      <dgm:prSet/>
      <dgm:spPr/>
      <dgm:t>
        <a:bodyPr/>
        <a:lstStyle/>
        <a:p>
          <a:endParaRPr lang="fr-BF"/>
        </a:p>
      </dgm:t>
    </dgm:pt>
    <dgm:pt modelId="{471EA61F-F508-4EAF-A08A-B669C0F4439C}">
      <dgm:prSet phldrT="[Texte]" phldr="1"/>
      <dgm:spPr/>
      <dgm:t>
        <a:bodyPr/>
        <a:lstStyle/>
        <a:p>
          <a:endParaRPr lang="fr-BF" dirty="0"/>
        </a:p>
      </dgm:t>
    </dgm:pt>
    <dgm:pt modelId="{7CEDA501-173F-4CE5-8808-57338BBA626D}" type="parTrans" cxnId="{120D5B21-BC75-4601-924A-A94D02ED6F2C}">
      <dgm:prSet/>
      <dgm:spPr/>
      <dgm:t>
        <a:bodyPr/>
        <a:lstStyle/>
        <a:p>
          <a:endParaRPr lang="fr-BF"/>
        </a:p>
      </dgm:t>
    </dgm:pt>
    <dgm:pt modelId="{F1822369-9D1D-4D5C-B5A9-1FEFA7C3F9D2}" type="sibTrans" cxnId="{120D5B21-BC75-4601-924A-A94D02ED6F2C}">
      <dgm:prSet/>
      <dgm:spPr/>
      <dgm:t>
        <a:bodyPr/>
        <a:lstStyle/>
        <a:p>
          <a:endParaRPr lang="fr-BF"/>
        </a:p>
      </dgm:t>
    </dgm:pt>
    <dgm:pt modelId="{6CC169DC-8BC8-4C09-94DF-DF19FA667623}">
      <dgm:prSet phldrT="[Texte]" phldr="1"/>
      <dgm:spPr/>
      <dgm:t>
        <a:bodyPr/>
        <a:lstStyle/>
        <a:p>
          <a:endParaRPr lang="fr-BF" dirty="0"/>
        </a:p>
      </dgm:t>
    </dgm:pt>
    <dgm:pt modelId="{B3B1532B-8CFF-4B3D-BAA2-35B4E3E99940}" type="parTrans" cxnId="{91B0C400-5C11-4BF9-B1B0-14FD62491B42}">
      <dgm:prSet/>
      <dgm:spPr/>
      <dgm:t>
        <a:bodyPr/>
        <a:lstStyle/>
        <a:p>
          <a:endParaRPr lang="fr-BF"/>
        </a:p>
      </dgm:t>
    </dgm:pt>
    <dgm:pt modelId="{390BF97F-F9C7-4848-A47A-B22CF9DB780F}" type="sibTrans" cxnId="{91B0C400-5C11-4BF9-B1B0-14FD62491B42}">
      <dgm:prSet/>
      <dgm:spPr/>
      <dgm:t>
        <a:bodyPr/>
        <a:lstStyle/>
        <a:p>
          <a:endParaRPr lang="fr-BF"/>
        </a:p>
      </dgm:t>
    </dgm:pt>
    <dgm:pt modelId="{C5B4A28A-9B22-4DE4-829E-E36466DAD42A}">
      <dgm:prSet phldrT="[Texte]" phldr="1"/>
      <dgm:spPr/>
      <dgm:t>
        <a:bodyPr/>
        <a:lstStyle/>
        <a:p>
          <a:endParaRPr lang="fr-BF" dirty="0"/>
        </a:p>
      </dgm:t>
    </dgm:pt>
    <dgm:pt modelId="{BB5691C1-F475-442C-9E98-88EEEAA71F03}" type="parTrans" cxnId="{DD565C3F-28B8-43C9-9B59-32A504D24335}">
      <dgm:prSet/>
      <dgm:spPr/>
      <dgm:t>
        <a:bodyPr/>
        <a:lstStyle/>
        <a:p>
          <a:endParaRPr lang="fr-BF"/>
        </a:p>
      </dgm:t>
    </dgm:pt>
    <dgm:pt modelId="{E255C4C8-60F9-43F1-A573-2670347A528E}" type="sibTrans" cxnId="{DD565C3F-28B8-43C9-9B59-32A504D24335}">
      <dgm:prSet/>
      <dgm:spPr/>
      <dgm:t>
        <a:bodyPr/>
        <a:lstStyle/>
        <a:p>
          <a:endParaRPr lang="fr-BF"/>
        </a:p>
      </dgm:t>
    </dgm:pt>
    <dgm:pt modelId="{BF535BC5-5613-4459-A2F3-C00562314961}">
      <dgm:prSet phldrT="[Texte]" phldr="1"/>
      <dgm:spPr/>
      <dgm:t>
        <a:bodyPr/>
        <a:lstStyle/>
        <a:p>
          <a:endParaRPr lang="fr-BF" dirty="0"/>
        </a:p>
      </dgm:t>
    </dgm:pt>
    <dgm:pt modelId="{E89683A2-ECAD-455D-B80F-563398A99896}" type="parTrans" cxnId="{F86910F1-60BF-4F44-BDC2-7B64D44FF32E}">
      <dgm:prSet/>
      <dgm:spPr/>
      <dgm:t>
        <a:bodyPr/>
        <a:lstStyle/>
        <a:p>
          <a:endParaRPr lang="fr-BF"/>
        </a:p>
      </dgm:t>
    </dgm:pt>
    <dgm:pt modelId="{A550826F-ECBF-4DC2-B5A9-8447E8966CDE}" type="sibTrans" cxnId="{F86910F1-60BF-4F44-BDC2-7B64D44FF32E}">
      <dgm:prSet/>
      <dgm:spPr/>
      <dgm:t>
        <a:bodyPr/>
        <a:lstStyle/>
        <a:p>
          <a:endParaRPr lang="fr-BF"/>
        </a:p>
      </dgm:t>
    </dgm:pt>
    <dgm:pt modelId="{943889E1-8B9D-4773-8BD0-A76C8104A915}">
      <dgm:prSet phldrT="[Texte]" phldr="1"/>
      <dgm:spPr/>
      <dgm:t>
        <a:bodyPr/>
        <a:lstStyle/>
        <a:p>
          <a:endParaRPr lang="fr-BF" dirty="0"/>
        </a:p>
      </dgm:t>
    </dgm:pt>
    <dgm:pt modelId="{012592D1-C87C-4A04-9C55-56F1BF3C4057}" type="parTrans" cxnId="{F75C8901-82BF-4144-A6AC-D5316541C194}">
      <dgm:prSet/>
      <dgm:spPr/>
      <dgm:t>
        <a:bodyPr/>
        <a:lstStyle/>
        <a:p>
          <a:endParaRPr lang="fr-BF"/>
        </a:p>
      </dgm:t>
    </dgm:pt>
    <dgm:pt modelId="{5DF85245-B7D5-40A5-9594-FE6B2F4A07DA}" type="sibTrans" cxnId="{F75C8901-82BF-4144-A6AC-D5316541C194}">
      <dgm:prSet/>
      <dgm:spPr/>
      <dgm:t>
        <a:bodyPr/>
        <a:lstStyle/>
        <a:p>
          <a:endParaRPr lang="fr-BF"/>
        </a:p>
      </dgm:t>
    </dgm:pt>
    <dgm:pt modelId="{2E6535B6-9B33-4C57-B947-4359718393F7}" type="pres">
      <dgm:prSet presAssocID="{3FD66616-A953-4E93-9282-6FF6AE4DB1F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3E3A056-E832-4854-9DAE-5EA2130032E6}" type="pres">
      <dgm:prSet presAssocID="{3FD66616-A953-4E93-9282-6FF6AE4DB1FB}" presName="children" presStyleCnt="0"/>
      <dgm:spPr/>
    </dgm:pt>
    <dgm:pt modelId="{8A113E55-B177-48C2-BCAD-41EE4216EB81}" type="pres">
      <dgm:prSet presAssocID="{3FD66616-A953-4E93-9282-6FF6AE4DB1FB}" presName="child1group" presStyleCnt="0"/>
      <dgm:spPr/>
    </dgm:pt>
    <dgm:pt modelId="{9B2A2764-D8E8-4803-ADB3-E961D53D8D92}" type="pres">
      <dgm:prSet presAssocID="{3FD66616-A953-4E93-9282-6FF6AE4DB1FB}" presName="child1" presStyleLbl="bgAcc1" presStyleIdx="0" presStyleCnt="4"/>
      <dgm:spPr/>
    </dgm:pt>
    <dgm:pt modelId="{8B975AF1-5418-44B0-A8A6-EC51E13B3536}" type="pres">
      <dgm:prSet presAssocID="{3FD66616-A953-4E93-9282-6FF6AE4DB1FB}" presName="child1Text" presStyleLbl="bgAcc1" presStyleIdx="0" presStyleCnt="4">
        <dgm:presLayoutVars>
          <dgm:bulletEnabled val="1"/>
        </dgm:presLayoutVars>
      </dgm:prSet>
      <dgm:spPr/>
    </dgm:pt>
    <dgm:pt modelId="{BB2CE456-8DC2-4793-AA7A-98F30B2A55A3}" type="pres">
      <dgm:prSet presAssocID="{3FD66616-A953-4E93-9282-6FF6AE4DB1FB}" presName="child2group" presStyleCnt="0"/>
      <dgm:spPr/>
    </dgm:pt>
    <dgm:pt modelId="{059B4D8B-E71A-492B-BA7E-66CCA1327F2E}" type="pres">
      <dgm:prSet presAssocID="{3FD66616-A953-4E93-9282-6FF6AE4DB1FB}" presName="child2" presStyleLbl="bgAcc1" presStyleIdx="1" presStyleCnt="4" custLinFactNeighborX="25766" custLinFactNeighborY="7510"/>
      <dgm:spPr/>
    </dgm:pt>
    <dgm:pt modelId="{7EDB9634-EF0B-4D63-AB0F-9A0438BF18EF}" type="pres">
      <dgm:prSet presAssocID="{3FD66616-A953-4E93-9282-6FF6AE4DB1FB}" presName="child2Text" presStyleLbl="bgAcc1" presStyleIdx="1" presStyleCnt="4">
        <dgm:presLayoutVars>
          <dgm:bulletEnabled val="1"/>
        </dgm:presLayoutVars>
      </dgm:prSet>
      <dgm:spPr/>
    </dgm:pt>
    <dgm:pt modelId="{80892243-A66D-481E-9D5B-74E4EF028D2F}" type="pres">
      <dgm:prSet presAssocID="{3FD66616-A953-4E93-9282-6FF6AE4DB1FB}" presName="child3group" presStyleCnt="0"/>
      <dgm:spPr/>
    </dgm:pt>
    <dgm:pt modelId="{26310EB7-8EE9-4AAA-8D31-34A3782BA854}" type="pres">
      <dgm:prSet presAssocID="{3FD66616-A953-4E93-9282-6FF6AE4DB1FB}" presName="child3" presStyleLbl="bgAcc1" presStyleIdx="2" presStyleCnt="4"/>
      <dgm:spPr/>
    </dgm:pt>
    <dgm:pt modelId="{19AF6574-F92F-4414-A3FA-98B22C1C6071}" type="pres">
      <dgm:prSet presAssocID="{3FD66616-A953-4E93-9282-6FF6AE4DB1FB}" presName="child3Text" presStyleLbl="bgAcc1" presStyleIdx="2" presStyleCnt="4">
        <dgm:presLayoutVars>
          <dgm:bulletEnabled val="1"/>
        </dgm:presLayoutVars>
      </dgm:prSet>
      <dgm:spPr/>
    </dgm:pt>
    <dgm:pt modelId="{349BA46D-FF1C-4BCD-9A37-11B0D17876E9}" type="pres">
      <dgm:prSet presAssocID="{3FD66616-A953-4E93-9282-6FF6AE4DB1FB}" presName="child4group" presStyleCnt="0"/>
      <dgm:spPr/>
    </dgm:pt>
    <dgm:pt modelId="{C8889A2F-D093-4E28-B47D-7343B8567468}" type="pres">
      <dgm:prSet presAssocID="{3FD66616-A953-4E93-9282-6FF6AE4DB1FB}" presName="child4" presStyleLbl="bgAcc1" presStyleIdx="3" presStyleCnt="4"/>
      <dgm:spPr/>
    </dgm:pt>
    <dgm:pt modelId="{36A071E0-26C0-4FEC-AE42-2C12E8D62975}" type="pres">
      <dgm:prSet presAssocID="{3FD66616-A953-4E93-9282-6FF6AE4DB1FB}" presName="child4Text" presStyleLbl="bgAcc1" presStyleIdx="3" presStyleCnt="4">
        <dgm:presLayoutVars>
          <dgm:bulletEnabled val="1"/>
        </dgm:presLayoutVars>
      </dgm:prSet>
      <dgm:spPr/>
    </dgm:pt>
    <dgm:pt modelId="{3F9D5FC5-D4A6-4DA4-80E3-AC603598D2DB}" type="pres">
      <dgm:prSet presAssocID="{3FD66616-A953-4E93-9282-6FF6AE4DB1FB}" presName="childPlaceholder" presStyleCnt="0"/>
      <dgm:spPr/>
    </dgm:pt>
    <dgm:pt modelId="{CEA1EE62-8843-49EC-AB90-E1999A3F18FB}" type="pres">
      <dgm:prSet presAssocID="{3FD66616-A953-4E93-9282-6FF6AE4DB1FB}" presName="circle" presStyleCnt="0"/>
      <dgm:spPr/>
    </dgm:pt>
    <dgm:pt modelId="{5E6D8060-D304-4E72-A371-0B097B8C4507}" type="pres">
      <dgm:prSet presAssocID="{3FD66616-A953-4E93-9282-6FF6AE4DB1F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59B9BB04-221B-4C52-B9AF-89D65BDF35A3}" type="pres">
      <dgm:prSet presAssocID="{3FD66616-A953-4E93-9282-6FF6AE4DB1F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3845D1D-6CB1-491F-8F51-0DF7628057C8}" type="pres">
      <dgm:prSet presAssocID="{3FD66616-A953-4E93-9282-6FF6AE4DB1F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D1B2420-F9AE-48FF-A7BF-CFFE416AFA49}" type="pres">
      <dgm:prSet presAssocID="{3FD66616-A953-4E93-9282-6FF6AE4DB1F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26BFCE5D-6BB3-4DA3-8BD6-FACA225D759E}" type="pres">
      <dgm:prSet presAssocID="{3FD66616-A953-4E93-9282-6FF6AE4DB1FB}" presName="quadrantPlaceholder" presStyleCnt="0"/>
      <dgm:spPr/>
    </dgm:pt>
    <dgm:pt modelId="{79D04F44-BF62-423E-8369-1AA2AB4A9D85}" type="pres">
      <dgm:prSet presAssocID="{3FD66616-A953-4E93-9282-6FF6AE4DB1FB}" presName="center1" presStyleLbl="fgShp" presStyleIdx="0" presStyleCnt="2"/>
      <dgm:spPr/>
    </dgm:pt>
    <dgm:pt modelId="{0B5E5773-46A0-4E97-A015-F9FB46252CCA}" type="pres">
      <dgm:prSet presAssocID="{3FD66616-A953-4E93-9282-6FF6AE4DB1FB}" presName="center2" presStyleLbl="fgShp" presStyleIdx="1" presStyleCnt="2"/>
      <dgm:spPr/>
    </dgm:pt>
  </dgm:ptLst>
  <dgm:cxnLst>
    <dgm:cxn modelId="{91B0C400-5C11-4BF9-B1B0-14FD62491B42}" srcId="{3FD66616-A953-4E93-9282-6FF6AE4DB1FB}" destId="{6CC169DC-8BC8-4C09-94DF-DF19FA667623}" srcOrd="2" destOrd="0" parTransId="{B3B1532B-8CFF-4B3D-BAA2-35B4E3E99940}" sibTransId="{390BF97F-F9C7-4848-A47A-B22CF9DB780F}"/>
    <dgm:cxn modelId="{F75C8901-82BF-4144-A6AC-D5316541C194}" srcId="{BF535BC5-5613-4459-A2F3-C00562314961}" destId="{943889E1-8B9D-4773-8BD0-A76C8104A915}" srcOrd="0" destOrd="0" parTransId="{012592D1-C87C-4A04-9C55-56F1BF3C4057}" sibTransId="{5DF85245-B7D5-40A5-9594-FE6B2F4A07DA}"/>
    <dgm:cxn modelId="{D0BB0E04-8A6A-4B89-8A57-5CE11B725145}" type="presOf" srcId="{7380B3CA-87FB-42AD-A47F-2DFADB6CA99C}" destId="{5E6D8060-D304-4E72-A371-0B097B8C4507}" srcOrd="0" destOrd="0" presId="urn:microsoft.com/office/officeart/2005/8/layout/cycle4"/>
    <dgm:cxn modelId="{0BE5850A-AB5F-468D-90CA-96574E3449C0}" type="presOf" srcId="{C5B4A28A-9B22-4DE4-829E-E36466DAD42A}" destId="{26310EB7-8EE9-4AAA-8D31-34A3782BA854}" srcOrd="0" destOrd="0" presId="urn:microsoft.com/office/officeart/2005/8/layout/cycle4"/>
    <dgm:cxn modelId="{120D5B21-BC75-4601-924A-A94D02ED6F2C}" srcId="{BA14BB8E-8532-4951-81DB-F2AE2D0885E7}" destId="{471EA61F-F508-4EAF-A08A-B669C0F4439C}" srcOrd="0" destOrd="0" parTransId="{7CEDA501-173F-4CE5-8808-57338BBA626D}" sibTransId="{F1822369-9D1D-4D5C-B5A9-1FEFA7C3F9D2}"/>
    <dgm:cxn modelId="{104C9A2C-E2ED-438A-BF47-F44C12FC38F3}" type="presOf" srcId="{E91E4AB1-D43B-4DE7-935C-89B158E5F7C1}" destId="{8B975AF1-5418-44B0-A8A6-EC51E13B3536}" srcOrd="1" destOrd="0" presId="urn:microsoft.com/office/officeart/2005/8/layout/cycle4"/>
    <dgm:cxn modelId="{991EF733-76BF-4147-AD01-350BA681EDD9}" type="presOf" srcId="{E91E4AB1-D43B-4DE7-935C-89B158E5F7C1}" destId="{9B2A2764-D8E8-4803-ADB3-E961D53D8D92}" srcOrd="0" destOrd="0" presId="urn:microsoft.com/office/officeart/2005/8/layout/cycle4"/>
    <dgm:cxn modelId="{691B863E-F468-4A8E-A9DB-85234867A42A}" type="presOf" srcId="{C5B4A28A-9B22-4DE4-829E-E36466DAD42A}" destId="{19AF6574-F92F-4414-A3FA-98B22C1C6071}" srcOrd="1" destOrd="0" presId="urn:microsoft.com/office/officeart/2005/8/layout/cycle4"/>
    <dgm:cxn modelId="{DD565C3F-28B8-43C9-9B59-32A504D24335}" srcId="{6CC169DC-8BC8-4C09-94DF-DF19FA667623}" destId="{C5B4A28A-9B22-4DE4-829E-E36466DAD42A}" srcOrd="0" destOrd="0" parTransId="{BB5691C1-F475-442C-9E98-88EEEAA71F03}" sibTransId="{E255C4C8-60F9-43F1-A573-2670347A528E}"/>
    <dgm:cxn modelId="{D836DA60-2980-49E4-8EB2-B98177FFE30B}" type="presOf" srcId="{471EA61F-F508-4EAF-A08A-B669C0F4439C}" destId="{059B4D8B-E71A-492B-BA7E-66CCA1327F2E}" srcOrd="0" destOrd="0" presId="urn:microsoft.com/office/officeart/2005/8/layout/cycle4"/>
    <dgm:cxn modelId="{826D5665-96A5-475C-A9C9-4313A5754B97}" type="presOf" srcId="{943889E1-8B9D-4773-8BD0-A76C8104A915}" destId="{C8889A2F-D093-4E28-B47D-7343B8567468}" srcOrd="0" destOrd="0" presId="urn:microsoft.com/office/officeart/2005/8/layout/cycle4"/>
    <dgm:cxn modelId="{8B01B766-2996-47AA-B270-F5A956AE0662}" type="presOf" srcId="{6CC169DC-8BC8-4C09-94DF-DF19FA667623}" destId="{E3845D1D-6CB1-491F-8F51-0DF7628057C8}" srcOrd="0" destOrd="0" presId="urn:microsoft.com/office/officeart/2005/8/layout/cycle4"/>
    <dgm:cxn modelId="{59A3DC46-789F-4C83-8F37-F3F817DE65A4}" srcId="{3FD66616-A953-4E93-9282-6FF6AE4DB1FB}" destId="{BA14BB8E-8532-4951-81DB-F2AE2D0885E7}" srcOrd="1" destOrd="0" parTransId="{1B69F093-28B2-4199-9E38-FD8F9B786E5B}" sibTransId="{6C362B80-06E1-48AE-B568-0A2C67151567}"/>
    <dgm:cxn modelId="{5829C256-D20A-41D4-9197-84C197475CD8}" srcId="{3FD66616-A953-4E93-9282-6FF6AE4DB1FB}" destId="{7380B3CA-87FB-42AD-A47F-2DFADB6CA99C}" srcOrd="0" destOrd="0" parTransId="{C8B94AB2-E1EA-49C6-846D-5BB6A6F0CF2F}" sibTransId="{1EFA2363-4A28-4707-BDA9-2B0A59258E5E}"/>
    <dgm:cxn modelId="{7EEA9E58-D3A1-42EB-BF2E-9E110B784F82}" type="presOf" srcId="{943889E1-8B9D-4773-8BD0-A76C8104A915}" destId="{36A071E0-26C0-4FEC-AE42-2C12E8D62975}" srcOrd="1" destOrd="0" presId="urn:microsoft.com/office/officeart/2005/8/layout/cycle4"/>
    <dgm:cxn modelId="{A9F0B994-F8C8-4CBE-A974-EDA15082425F}" type="presOf" srcId="{3FD66616-A953-4E93-9282-6FF6AE4DB1FB}" destId="{2E6535B6-9B33-4C57-B947-4359718393F7}" srcOrd="0" destOrd="0" presId="urn:microsoft.com/office/officeart/2005/8/layout/cycle4"/>
    <dgm:cxn modelId="{932AE4BF-09F3-4DC7-8190-7D4E4A582C66}" type="presOf" srcId="{471EA61F-F508-4EAF-A08A-B669C0F4439C}" destId="{7EDB9634-EF0B-4D63-AB0F-9A0438BF18EF}" srcOrd="1" destOrd="0" presId="urn:microsoft.com/office/officeart/2005/8/layout/cycle4"/>
    <dgm:cxn modelId="{4C656AD4-3A43-4A30-8E36-F795642D1900}" srcId="{7380B3CA-87FB-42AD-A47F-2DFADB6CA99C}" destId="{E91E4AB1-D43B-4DE7-935C-89B158E5F7C1}" srcOrd="0" destOrd="0" parTransId="{50FB5C1A-7F4C-499E-91B3-3BA8D3191F5E}" sibTransId="{21EBA939-EE59-4DCD-A81C-F7C7551A6EC8}"/>
    <dgm:cxn modelId="{F86910F1-60BF-4F44-BDC2-7B64D44FF32E}" srcId="{3FD66616-A953-4E93-9282-6FF6AE4DB1FB}" destId="{BF535BC5-5613-4459-A2F3-C00562314961}" srcOrd="3" destOrd="0" parTransId="{E89683A2-ECAD-455D-B80F-563398A99896}" sibTransId="{A550826F-ECBF-4DC2-B5A9-8447E8966CDE}"/>
    <dgm:cxn modelId="{54FF9DFA-F32B-438A-9826-25D36BE95CC8}" type="presOf" srcId="{BA14BB8E-8532-4951-81DB-F2AE2D0885E7}" destId="{59B9BB04-221B-4C52-B9AF-89D65BDF35A3}" srcOrd="0" destOrd="0" presId="urn:microsoft.com/office/officeart/2005/8/layout/cycle4"/>
    <dgm:cxn modelId="{58EA78FB-45E2-44B6-AF6C-62ACFF8EA198}" type="presOf" srcId="{BF535BC5-5613-4459-A2F3-C00562314961}" destId="{DD1B2420-F9AE-48FF-A7BF-CFFE416AFA49}" srcOrd="0" destOrd="0" presId="urn:microsoft.com/office/officeart/2005/8/layout/cycle4"/>
    <dgm:cxn modelId="{6B01B214-F7B1-4A7B-A612-E233337B2C83}" type="presParOf" srcId="{2E6535B6-9B33-4C57-B947-4359718393F7}" destId="{B3E3A056-E832-4854-9DAE-5EA2130032E6}" srcOrd="0" destOrd="0" presId="urn:microsoft.com/office/officeart/2005/8/layout/cycle4"/>
    <dgm:cxn modelId="{B5BDE4B1-67F5-41B2-B314-77EB7FD07734}" type="presParOf" srcId="{B3E3A056-E832-4854-9DAE-5EA2130032E6}" destId="{8A113E55-B177-48C2-BCAD-41EE4216EB81}" srcOrd="0" destOrd="0" presId="urn:microsoft.com/office/officeart/2005/8/layout/cycle4"/>
    <dgm:cxn modelId="{411174FD-CAAB-400D-A8D3-C51AA3777458}" type="presParOf" srcId="{8A113E55-B177-48C2-BCAD-41EE4216EB81}" destId="{9B2A2764-D8E8-4803-ADB3-E961D53D8D92}" srcOrd="0" destOrd="0" presId="urn:microsoft.com/office/officeart/2005/8/layout/cycle4"/>
    <dgm:cxn modelId="{A512B447-CE7C-40F1-9730-B990B386219F}" type="presParOf" srcId="{8A113E55-B177-48C2-BCAD-41EE4216EB81}" destId="{8B975AF1-5418-44B0-A8A6-EC51E13B3536}" srcOrd="1" destOrd="0" presId="urn:microsoft.com/office/officeart/2005/8/layout/cycle4"/>
    <dgm:cxn modelId="{17F8EDB8-B9C0-4782-8A67-3C62AACB64B1}" type="presParOf" srcId="{B3E3A056-E832-4854-9DAE-5EA2130032E6}" destId="{BB2CE456-8DC2-4793-AA7A-98F30B2A55A3}" srcOrd="1" destOrd="0" presId="urn:microsoft.com/office/officeart/2005/8/layout/cycle4"/>
    <dgm:cxn modelId="{FDABB176-3688-4F66-9042-2D30EB45B14B}" type="presParOf" srcId="{BB2CE456-8DC2-4793-AA7A-98F30B2A55A3}" destId="{059B4D8B-E71A-492B-BA7E-66CCA1327F2E}" srcOrd="0" destOrd="0" presId="urn:microsoft.com/office/officeart/2005/8/layout/cycle4"/>
    <dgm:cxn modelId="{78874B64-5067-4413-96DF-0E7FBE6138B7}" type="presParOf" srcId="{BB2CE456-8DC2-4793-AA7A-98F30B2A55A3}" destId="{7EDB9634-EF0B-4D63-AB0F-9A0438BF18EF}" srcOrd="1" destOrd="0" presId="urn:microsoft.com/office/officeart/2005/8/layout/cycle4"/>
    <dgm:cxn modelId="{9D857CF6-3BFE-4711-B143-C33E43A96EF5}" type="presParOf" srcId="{B3E3A056-E832-4854-9DAE-5EA2130032E6}" destId="{80892243-A66D-481E-9D5B-74E4EF028D2F}" srcOrd="2" destOrd="0" presId="urn:microsoft.com/office/officeart/2005/8/layout/cycle4"/>
    <dgm:cxn modelId="{B0EB8A49-90C6-421A-8A67-8889F831848E}" type="presParOf" srcId="{80892243-A66D-481E-9D5B-74E4EF028D2F}" destId="{26310EB7-8EE9-4AAA-8D31-34A3782BA854}" srcOrd="0" destOrd="0" presId="urn:microsoft.com/office/officeart/2005/8/layout/cycle4"/>
    <dgm:cxn modelId="{E4410A80-83B8-4644-A879-1C7379CFFB51}" type="presParOf" srcId="{80892243-A66D-481E-9D5B-74E4EF028D2F}" destId="{19AF6574-F92F-4414-A3FA-98B22C1C6071}" srcOrd="1" destOrd="0" presId="urn:microsoft.com/office/officeart/2005/8/layout/cycle4"/>
    <dgm:cxn modelId="{C4BCB1B0-3FD7-422A-ABD8-EF402BA611F4}" type="presParOf" srcId="{B3E3A056-E832-4854-9DAE-5EA2130032E6}" destId="{349BA46D-FF1C-4BCD-9A37-11B0D17876E9}" srcOrd="3" destOrd="0" presId="urn:microsoft.com/office/officeart/2005/8/layout/cycle4"/>
    <dgm:cxn modelId="{83859E21-3DE0-4269-8C77-CF2AA447EAD6}" type="presParOf" srcId="{349BA46D-FF1C-4BCD-9A37-11B0D17876E9}" destId="{C8889A2F-D093-4E28-B47D-7343B8567468}" srcOrd="0" destOrd="0" presId="urn:microsoft.com/office/officeart/2005/8/layout/cycle4"/>
    <dgm:cxn modelId="{B0B4EFB4-FB82-4AF1-9A8B-069290905BDE}" type="presParOf" srcId="{349BA46D-FF1C-4BCD-9A37-11B0D17876E9}" destId="{36A071E0-26C0-4FEC-AE42-2C12E8D62975}" srcOrd="1" destOrd="0" presId="urn:microsoft.com/office/officeart/2005/8/layout/cycle4"/>
    <dgm:cxn modelId="{4DCFB770-9A1C-4C34-8C73-A3D958F37111}" type="presParOf" srcId="{B3E3A056-E832-4854-9DAE-5EA2130032E6}" destId="{3F9D5FC5-D4A6-4DA4-80E3-AC603598D2DB}" srcOrd="4" destOrd="0" presId="urn:microsoft.com/office/officeart/2005/8/layout/cycle4"/>
    <dgm:cxn modelId="{7F4E7BCE-15F9-489B-AE67-D5D8C23CBE98}" type="presParOf" srcId="{2E6535B6-9B33-4C57-B947-4359718393F7}" destId="{CEA1EE62-8843-49EC-AB90-E1999A3F18FB}" srcOrd="1" destOrd="0" presId="urn:microsoft.com/office/officeart/2005/8/layout/cycle4"/>
    <dgm:cxn modelId="{F6701FB9-8332-48A7-B176-1374865F1C45}" type="presParOf" srcId="{CEA1EE62-8843-49EC-AB90-E1999A3F18FB}" destId="{5E6D8060-D304-4E72-A371-0B097B8C4507}" srcOrd="0" destOrd="0" presId="urn:microsoft.com/office/officeart/2005/8/layout/cycle4"/>
    <dgm:cxn modelId="{C082C848-853F-43B0-A060-C61491A5B3AF}" type="presParOf" srcId="{CEA1EE62-8843-49EC-AB90-E1999A3F18FB}" destId="{59B9BB04-221B-4C52-B9AF-89D65BDF35A3}" srcOrd="1" destOrd="0" presId="urn:microsoft.com/office/officeart/2005/8/layout/cycle4"/>
    <dgm:cxn modelId="{B544E1DF-E3CD-4E4B-BC5F-8AE9D2FDCFC4}" type="presParOf" srcId="{CEA1EE62-8843-49EC-AB90-E1999A3F18FB}" destId="{E3845D1D-6CB1-491F-8F51-0DF7628057C8}" srcOrd="2" destOrd="0" presId="urn:microsoft.com/office/officeart/2005/8/layout/cycle4"/>
    <dgm:cxn modelId="{4AE16060-0BD7-4C8D-A3B6-A663C4103375}" type="presParOf" srcId="{CEA1EE62-8843-49EC-AB90-E1999A3F18FB}" destId="{DD1B2420-F9AE-48FF-A7BF-CFFE416AFA49}" srcOrd="3" destOrd="0" presId="urn:microsoft.com/office/officeart/2005/8/layout/cycle4"/>
    <dgm:cxn modelId="{3F72DD1A-B387-410F-85DF-82AD98D342D7}" type="presParOf" srcId="{CEA1EE62-8843-49EC-AB90-E1999A3F18FB}" destId="{26BFCE5D-6BB3-4DA3-8BD6-FACA225D759E}" srcOrd="4" destOrd="0" presId="urn:microsoft.com/office/officeart/2005/8/layout/cycle4"/>
    <dgm:cxn modelId="{69534985-1A35-464E-AEFB-EBA976A68ADC}" type="presParOf" srcId="{2E6535B6-9B33-4C57-B947-4359718393F7}" destId="{79D04F44-BF62-423E-8369-1AA2AB4A9D85}" srcOrd="2" destOrd="0" presId="urn:microsoft.com/office/officeart/2005/8/layout/cycle4"/>
    <dgm:cxn modelId="{7A9C1B18-CFDF-4414-9D2E-861012096D29}" type="presParOf" srcId="{2E6535B6-9B33-4C57-B947-4359718393F7}" destId="{0B5E5773-46A0-4E97-A015-F9FB46252CC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10EB7-8EE9-4AAA-8D31-34A3782BA854}">
      <dsp:nvSpPr>
        <dsp:cNvPr id="0" name=""/>
        <dsp:cNvSpPr/>
      </dsp:nvSpPr>
      <dsp:spPr>
        <a:xfrm>
          <a:off x="4547747" y="2878850"/>
          <a:ext cx="2091400" cy="1354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F" sz="2600" kern="1200" dirty="0"/>
        </a:p>
      </dsp:txBody>
      <dsp:txXfrm>
        <a:off x="5204926" y="3247298"/>
        <a:ext cx="1404462" cy="956546"/>
      </dsp:txXfrm>
    </dsp:sp>
    <dsp:sp modelId="{C8889A2F-D093-4E28-B47D-7343B8567468}">
      <dsp:nvSpPr>
        <dsp:cNvPr id="0" name=""/>
        <dsp:cNvSpPr/>
      </dsp:nvSpPr>
      <dsp:spPr>
        <a:xfrm>
          <a:off x="1135462" y="2878850"/>
          <a:ext cx="2091400" cy="1354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F" sz="2600" kern="1200" dirty="0"/>
        </a:p>
      </dsp:txBody>
      <dsp:txXfrm>
        <a:off x="1165221" y="3247298"/>
        <a:ext cx="1404462" cy="956546"/>
      </dsp:txXfrm>
    </dsp:sp>
    <dsp:sp modelId="{059B4D8B-E71A-492B-BA7E-66CCA1327F2E}">
      <dsp:nvSpPr>
        <dsp:cNvPr id="0" name=""/>
        <dsp:cNvSpPr/>
      </dsp:nvSpPr>
      <dsp:spPr>
        <a:xfrm>
          <a:off x="5086617" y="101741"/>
          <a:ext cx="2091400" cy="1354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F" sz="2600" kern="1200"/>
        </a:p>
      </dsp:txBody>
      <dsp:txXfrm>
        <a:off x="5743796" y="131500"/>
        <a:ext cx="1404462" cy="956546"/>
      </dsp:txXfrm>
    </dsp:sp>
    <dsp:sp modelId="{9B2A2764-D8E8-4803-ADB3-E961D53D8D92}">
      <dsp:nvSpPr>
        <dsp:cNvPr id="0" name=""/>
        <dsp:cNvSpPr/>
      </dsp:nvSpPr>
      <dsp:spPr>
        <a:xfrm>
          <a:off x="1135462" y="0"/>
          <a:ext cx="2091400" cy="1354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F" sz="2600" kern="1200"/>
        </a:p>
      </dsp:txBody>
      <dsp:txXfrm>
        <a:off x="1165221" y="29759"/>
        <a:ext cx="1404462" cy="956546"/>
      </dsp:txXfrm>
    </dsp:sp>
    <dsp:sp modelId="{5E6D8060-D304-4E72-A371-0B097B8C4507}">
      <dsp:nvSpPr>
        <dsp:cNvPr id="0" name=""/>
        <dsp:cNvSpPr/>
      </dsp:nvSpPr>
      <dsp:spPr>
        <a:xfrm>
          <a:off x="2011818" y="241315"/>
          <a:ext cx="1833150" cy="183315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F" sz="2600" kern="1200" dirty="0"/>
        </a:p>
      </dsp:txBody>
      <dsp:txXfrm>
        <a:off x="2548735" y="778232"/>
        <a:ext cx="1296233" cy="1296233"/>
      </dsp:txXfrm>
    </dsp:sp>
    <dsp:sp modelId="{59B9BB04-221B-4C52-B9AF-89D65BDF35A3}">
      <dsp:nvSpPr>
        <dsp:cNvPr id="0" name=""/>
        <dsp:cNvSpPr/>
      </dsp:nvSpPr>
      <dsp:spPr>
        <a:xfrm rot="5400000">
          <a:off x="3929641" y="241315"/>
          <a:ext cx="1833150" cy="183315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F" sz="2600" kern="1200" dirty="0"/>
        </a:p>
      </dsp:txBody>
      <dsp:txXfrm rot="-5400000">
        <a:off x="3929641" y="778232"/>
        <a:ext cx="1296233" cy="1296233"/>
      </dsp:txXfrm>
    </dsp:sp>
    <dsp:sp modelId="{E3845D1D-6CB1-491F-8F51-0DF7628057C8}">
      <dsp:nvSpPr>
        <dsp:cNvPr id="0" name=""/>
        <dsp:cNvSpPr/>
      </dsp:nvSpPr>
      <dsp:spPr>
        <a:xfrm rot="10800000">
          <a:off x="3929641" y="2159138"/>
          <a:ext cx="1833150" cy="183315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F" sz="2600" kern="1200" dirty="0"/>
        </a:p>
      </dsp:txBody>
      <dsp:txXfrm rot="10800000">
        <a:off x="3929641" y="2159138"/>
        <a:ext cx="1296233" cy="1296233"/>
      </dsp:txXfrm>
    </dsp:sp>
    <dsp:sp modelId="{DD1B2420-F9AE-48FF-A7BF-CFFE416AFA49}">
      <dsp:nvSpPr>
        <dsp:cNvPr id="0" name=""/>
        <dsp:cNvSpPr/>
      </dsp:nvSpPr>
      <dsp:spPr>
        <a:xfrm rot="16200000">
          <a:off x="2011818" y="2159138"/>
          <a:ext cx="1833150" cy="183315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F" sz="2600" kern="1200" dirty="0"/>
        </a:p>
      </dsp:txBody>
      <dsp:txXfrm rot="5400000">
        <a:off x="2548735" y="2159138"/>
        <a:ext cx="1296233" cy="1296233"/>
      </dsp:txXfrm>
    </dsp:sp>
    <dsp:sp modelId="{79D04F44-BF62-423E-8369-1AA2AB4A9D85}">
      <dsp:nvSpPr>
        <dsp:cNvPr id="0" name=""/>
        <dsp:cNvSpPr/>
      </dsp:nvSpPr>
      <dsp:spPr>
        <a:xfrm>
          <a:off x="3570843" y="1735777"/>
          <a:ext cx="632923" cy="55036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E5773-46A0-4E97-A015-F9FB46252CCA}">
      <dsp:nvSpPr>
        <dsp:cNvPr id="0" name=""/>
        <dsp:cNvSpPr/>
      </dsp:nvSpPr>
      <dsp:spPr>
        <a:xfrm rot="10800000">
          <a:off x="3570843" y="1947457"/>
          <a:ext cx="632923" cy="55036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BB260FAC-0315-56C1-1B74-7A45F74359DE}"/>
              </a:ext>
            </a:extLst>
          </p:cNvPr>
          <p:cNvSpPr/>
          <p:nvPr/>
        </p:nvSpPr>
        <p:spPr>
          <a:xfrm rot="2151761">
            <a:off x="8280778" y="-2569283"/>
            <a:ext cx="6698882" cy="5138566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4" y="0"/>
                </a:lnTo>
                <a:lnTo>
                  <a:pt x="10454404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BF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8F7592-E91E-A0FB-ECB8-183002B1975E}"/>
              </a:ext>
            </a:extLst>
          </p:cNvPr>
          <p:cNvSpPr txBox="1"/>
          <p:nvPr/>
        </p:nvSpPr>
        <p:spPr>
          <a:xfrm>
            <a:off x="1729503" y="1775352"/>
            <a:ext cx="7693964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CONCEPTION ET REALISATION D’UNE APPLICATION WEB DE DEPOTAGE DE CARBURANT</a:t>
            </a:r>
            <a:endParaRPr lang="fr-BF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760BA0A-F28D-2231-2DD6-06E63D558ABA}"/>
              </a:ext>
            </a:extLst>
          </p:cNvPr>
          <p:cNvSpPr/>
          <p:nvPr/>
        </p:nvSpPr>
        <p:spPr>
          <a:xfrm>
            <a:off x="313382" y="282049"/>
            <a:ext cx="1430635" cy="1493303"/>
          </a:xfrm>
          <a:custGeom>
            <a:avLst/>
            <a:gdLst/>
            <a:ahLst/>
            <a:cxnLst/>
            <a:rect l="l" t="t" r="r" b="b"/>
            <a:pathLst>
              <a:path w="1907513" h="1991070">
                <a:moveTo>
                  <a:pt x="0" y="0"/>
                </a:moveTo>
                <a:lnTo>
                  <a:pt x="1907513" y="0"/>
                </a:lnTo>
                <a:lnTo>
                  <a:pt x="1907513" y="1991070"/>
                </a:lnTo>
                <a:lnTo>
                  <a:pt x="0" y="19910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820" r="-34756"/>
            </a:stretch>
          </a:blipFill>
        </p:spPr>
        <p:txBody>
          <a:bodyPr/>
          <a:lstStyle/>
          <a:p>
            <a:endParaRPr lang="fr-BF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CAB5B2-138B-65BA-CB80-A42A723CCF28}"/>
              </a:ext>
            </a:extLst>
          </p:cNvPr>
          <p:cNvSpPr txBox="1"/>
          <p:nvPr/>
        </p:nvSpPr>
        <p:spPr>
          <a:xfrm>
            <a:off x="1144139" y="5250847"/>
            <a:ext cx="3043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Enseignant : Mr Koala</a:t>
            </a:r>
            <a:endParaRPr lang="fr-BF" sz="24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A09840-F6E8-664C-2A28-CD1B5982385E}"/>
              </a:ext>
            </a:extLst>
          </p:cNvPr>
          <p:cNvSpPr txBox="1"/>
          <p:nvPr/>
        </p:nvSpPr>
        <p:spPr>
          <a:xfrm>
            <a:off x="3672114" y="3530201"/>
            <a:ext cx="373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Présenté par : ILLY Augustin</a:t>
            </a:r>
            <a:endParaRPr lang="fr-BF" sz="2400" b="1" dirty="0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51941EE7-2F99-140D-BF9B-AB629501F317}"/>
              </a:ext>
            </a:extLst>
          </p:cNvPr>
          <p:cNvSpPr/>
          <p:nvPr/>
        </p:nvSpPr>
        <p:spPr>
          <a:xfrm rot="3886082">
            <a:off x="-3036060" y="4288717"/>
            <a:ext cx="6698882" cy="5138566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4" y="0"/>
                </a:lnTo>
                <a:lnTo>
                  <a:pt x="10454404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F28D898-F612-AC2B-A90E-1CDB3D575281}"/>
              </a:ext>
            </a:extLst>
          </p:cNvPr>
          <p:cNvSpPr txBox="1"/>
          <p:nvPr/>
        </p:nvSpPr>
        <p:spPr>
          <a:xfrm>
            <a:off x="4896678" y="503582"/>
            <a:ext cx="2398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/>
              <a:t>PLAN</a:t>
            </a:r>
            <a:endParaRPr lang="fr-BF" sz="7200" b="1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92CF12A3-CAC9-2FA8-11EB-F7E25F6B0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498057"/>
              </p:ext>
            </p:extLst>
          </p:nvPr>
        </p:nvGraphicFramePr>
        <p:xfrm>
          <a:off x="2208695" y="1972501"/>
          <a:ext cx="7774610" cy="4233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966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CC0A3D6-DC8E-EDE0-B22E-C1BF6E80AFDD}"/>
              </a:ext>
            </a:extLst>
          </p:cNvPr>
          <p:cNvSpPr txBox="1"/>
          <p:nvPr/>
        </p:nvSpPr>
        <p:spPr>
          <a:xfrm>
            <a:off x="4346713" y="556591"/>
            <a:ext cx="3498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INTRODUITION</a:t>
            </a:r>
            <a:endParaRPr lang="fr-BF" sz="4000" b="1" dirty="0"/>
          </a:p>
        </p:txBody>
      </p:sp>
    </p:spTree>
    <p:extLst>
      <p:ext uri="{BB962C8B-B14F-4D97-AF65-F5344CB8AC3E}">
        <p14:creationId xmlns:p14="http://schemas.microsoft.com/office/powerpoint/2010/main" val="307136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6B0E77A-E621-8FBC-7254-E99C51C01967}"/>
              </a:ext>
            </a:extLst>
          </p:cNvPr>
          <p:cNvSpPr txBox="1"/>
          <p:nvPr/>
        </p:nvSpPr>
        <p:spPr>
          <a:xfrm>
            <a:off x="2305878" y="3105834"/>
            <a:ext cx="758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2">
                    <a:lumMod val="75000"/>
                  </a:schemeClr>
                </a:solidFill>
              </a:rPr>
              <a:t>DEMONSTRATION DE L’APPLICATION</a:t>
            </a:r>
            <a:endParaRPr lang="fr-BF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8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17395CC-38DB-42F0-CF9C-0BDE8B9239BC}"/>
              </a:ext>
            </a:extLst>
          </p:cNvPr>
          <p:cNvSpPr txBox="1"/>
          <p:nvPr/>
        </p:nvSpPr>
        <p:spPr>
          <a:xfrm>
            <a:off x="4346713" y="556591"/>
            <a:ext cx="3498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CONCLUSION</a:t>
            </a:r>
            <a:endParaRPr lang="fr-BF" sz="4000" b="1" dirty="0"/>
          </a:p>
        </p:txBody>
      </p:sp>
    </p:spTree>
    <p:extLst>
      <p:ext uri="{BB962C8B-B14F-4D97-AF65-F5344CB8AC3E}">
        <p14:creationId xmlns:p14="http://schemas.microsoft.com/office/powerpoint/2010/main" val="252246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D4FD25-BF4A-F389-9C35-EE955F238F70}"/>
              </a:ext>
            </a:extLst>
          </p:cNvPr>
          <p:cNvSpPr txBox="1"/>
          <p:nvPr/>
        </p:nvSpPr>
        <p:spPr>
          <a:xfrm>
            <a:off x="1860274" y="1905506"/>
            <a:ext cx="84714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latin typeface="+mj-lt"/>
              </a:rPr>
              <a:t>Merci pour votre attention!!!</a:t>
            </a:r>
            <a:endParaRPr lang="fr-BF" sz="9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6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ILLY</dc:creator>
  <cp:lastModifiedBy>ILLY</cp:lastModifiedBy>
  <cp:revision>24</cp:revision>
  <dcterms:created xsi:type="dcterms:W3CDTF">2024-03-04T21:49:39Z</dcterms:created>
  <dcterms:modified xsi:type="dcterms:W3CDTF">2024-03-08T16:17:54Z</dcterms:modified>
</cp:coreProperties>
</file>