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6681-EBBD-9BA0-9CD7-DE19FE06BC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43119-F09B-E714-06B6-EB7AE5A94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1AB86-AAAD-9A7B-2758-F4DFA3667D83}"/>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5" name="Footer Placeholder 4">
            <a:extLst>
              <a:ext uri="{FF2B5EF4-FFF2-40B4-BE49-F238E27FC236}">
                <a16:creationId xmlns:a16="http://schemas.microsoft.com/office/drawing/2014/main" id="{E7193289-27E2-0B02-0926-D1AA21415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18B65-FC63-7A1E-7420-EEC97A5CFB6A}"/>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162647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8D3A-7B09-2239-BAA9-D7EEE19BC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69C1D6-44B0-A55A-6161-AFE3C7468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C450F-4B31-BCC0-391E-DF8756F8C47F}"/>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5" name="Footer Placeholder 4">
            <a:extLst>
              <a:ext uri="{FF2B5EF4-FFF2-40B4-BE49-F238E27FC236}">
                <a16:creationId xmlns:a16="http://schemas.microsoft.com/office/drawing/2014/main" id="{A7F0BEBD-80A9-F547-6A39-60A95211F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3E338-5AB4-9425-EEAC-4652361BEA2B}"/>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130305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C9473-91EE-E8DB-EB1F-7A363F3C54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588101-2638-9302-22F2-729BEADE12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78EA2-A1D3-930F-E645-1FF992D05B0D}"/>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5" name="Footer Placeholder 4">
            <a:extLst>
              <a:ext uri="{FF2B5EF4-FFF2-40B4-BE49-F238E27FC236}">
                <a16:creationId xmlns:a16="http://schemas.microsoft.com/office/drawing/2014/main" id="{E8F2A646-2DEE-B544-1877-7E4B9AC76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0EB3A-72FF-A5CD-C58F-8B0689EEB7FB}"/>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241067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A799-97F4-3EE2-2C19-5CFADA626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432E8-9636-C94C-C6C7-FEB0C213C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FB696-EE04-9575-93DA-BA44F4D6FB90}"/>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5" name="Footer Placeholder 4">
            <a:extLst>
              <a:ext uri="{FF2B5EF4-FFF2-40B4-BE49-F238E27FC236}">
                <a16:creationId xmlns:a16="http://schemas.microsoft.com/office/drawing/2014/main" id="{628DE184-5AA7-5D43-1011-408367BE3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B436C-20C3-3C95-A4C4-FC0191ECE973}"/>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12014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A284-ABF4-395D-E92B-9745654AD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6D6A1-5028-774E-6BD9-46835D936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BD4D4-9676-07B5-D303-04298CAC81AF}"/>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5" name="Footer Placeholder 4">
            <a:extLst>
              <a:ext uri="{FF2B5EF4-FFF2-40B4-BE49-F238E27FC236}">
                <a16:creationId xmlns:a16="http://schemas.microsoft.com/office/drawing/2014/main" id="{003CDCB9-2D16-28AB-BA5C-C9492851D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E69B8-DF69-1724-2BF6-A0D0009679DB}"/>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65504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9AD9-2952-193A-1CBA-BE6D56790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314E-D333-BEF0-868F-987F7C7FF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531841-AE09-E8DF-E79E-B8305F08B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9BF834-52E6-4823-E76D-99E1E870366C}"/>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6" name="Footer Placeholder 5">
            <a:extLst>
              <a:ext uri="{FF2B5EF4-FFF2-40B4-BE49-F238E27FC236}">
                <a16:creationId xmlns:a16="http://schemas.microsoft.com/office/drawing/2014/main" id="{45E209B2-02FC-3F7E-BC7D-D0B41D299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97E2B-A532-FCC5-B213-8AE5405D70F5}"/>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106230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C7FB-5234-5034-E4E6-4CFE24957B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D35F0F-CB9D-595F-5137-EA85BDCC4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7259F6-5D9F-9FC6-4BE3-BE6BC1F2C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90ED6-BC27-5CDB-8387-CE0C5C31A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63A9CC-099A-094D-C4E1-776045124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1957FA-CE8A-787C-451A-2B3E44FD82FA}"/>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8" name="Footer Placeholder 7">
            <a:extLst>
              <a:ext uri="{FF2B5EF4-FFF2-40B4-BE49-F238E27FC236}">
                <a16:creationId xmlns:a16="http://schemas.microsoft.com/office/drawing/2014/main" id="{ABCA47A9-A2B9-1723-1AED-7C6E6B814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3EAC6-96BD-20FC-D1C3-3C465253F96D}"/>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260058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2C27-0499-8BBC-87B2-F2327B756B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5C0E0E-8394-7403-662F-0FF2D3DDA1E9}"/>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4" name="Footer Placeholder 3">
            <a:extLst>
              <a:ext uri="{FF2B5EF4-FFF2-40B4-BE49-F238E27FC236}">
                <a16:creationId xmlns:a16="http://schemas.microsoft.com/office/drawing/2014/main" id="{CFD3DD3B-3369-32D4-7712-C01A9C090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F46D0F-23FE-502F-16E9-90AAA752A360}"/>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157361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B0629-F6E8-5A6B-6244-C27F865162C2}"/>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3" name="Footer Placeholder 2">
            <a:extLst>
              <a:ext uri="{FF2B5EF4-FFF2-40B4-BE49-F238E27FC236}">
                <a16:creationId xmlns:a16="http://schemas.microsoft.com/office/drawing/2014/main" id="{4AF74C2A-85C3-1C21-8AE4-EF5A4F4A1A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977AA-20E6-F8C7-091C-AC93801ADEFF}"/>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378010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0AD5-FCAA-7104-CEE1-FB6D02BDC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DD2DF4-BF91-219F-8745-034094690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D443BA-1343-CC5C-975D-4E5680E32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3614A-CD18-47A9-2618-D6CC42BA4470}"/>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6" name="Footer Placeholder 5">
            <a:extLst>
              <a:ext uri="{FF2B5EF4-FFF2-40B4-BE49-F238E27FC236}">
                <a16:creationId xmlns:a16="http://schemas.microsoft.com/office/drawing/2014/main" id="{656E5771-96A1-0459-37F0-A8BED32B5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8E4FD-86AB-3AD8-6D61-D54A562EA365}"/>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356994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9861-9EFC-318A-F560-2C0B83D4E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B527F-5FB3-C2CB-96AE-D2F257572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22CCF7-4C34-2662-6104-DADFCEC80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67CF7-2DDB-EF3D-43DA-BD2D7C47AFE3}"/>
              </a:ext>
            </a:extLst>
          </p:cNvPr>
          <p:cNvSpPr>
            <a:spLocks noGrp="1"/>
          </p:cNvSpPr>
          <p:nvPr>
            <p:ph type="dt" sz="half" idx="10"/>
          </p:nvPr>
        </p:nvSpPr>
        <p:spPr/>
        <p:txBody>
          <a:bodyPr/>
          <a:lstStyle/>
          <a:p>
            <a:fld id="{CE13A5AA-2B12-48C5-A1A9-BF82C5D26BF4}" type="datetimeFigureOut">
              <a:rPr lang="en-US" smtClean="0"/>
              <a:t>11/14/2024</a:t>
            </a:fld>
            <a:endParaRPr lang="en-US"/>
          </a:p>
        </p:txBody>
      </p:sp>
      <p:sp>
        <p:nvSpPr>
          <p:cNvPr id="6" name="Footer Placeholder 5">
            <a:extLst>
              <a:ext uri="{FF2B5EF4-FFF2-40B4-BE49-F238E27FC236}">
                <a16:creationId xmlns:a16="http://schemas.microsoft.com/office/drawing/2014/main" id="{090A170E-4399-F240-69EC-6E592E377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713CD-69E4-08DA-8F93-D54F06B69DF7}"/>
              </a:ext>
            </a:extLst>
          </p:cNvPr>
          <p:cNvSpPr>
            <a:spLocks noGrp="1"/>
          </p:cNvSpPr>
          <p:nvPr>
            <p:ph type="sldNum" sz="quarter" idx="12"/>
          </p:nvPr>
        </p:nvSpPr>
        <p:spPr/>
        <p:txBody>
          <a:bodyPr/>
          <a:lstStyle/>
          <a:p>
            <a:fld id="{E501186C-F1B6-43E8-802F-BB1C573C523F}" type="slidenum">
              <a:rPr lang="en-US" smtClean="0"/>
              <a:t>‹#›</a:t>
            </a:fld>
            <a:endParaRPr lang="en-US"/>
          </a:p>
        </p:txBody>
      </p:sp>
    </p:spTree>
    <p:extLst>
      <p:ext uri="{BB962C8B-B14F-4D97-AF65-F5344CB8AC3E}">
        <p14:creationId xmlns:p14="http://schemas.microsoft.com/office/powerpoint/2010/main" val="370570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A4F00-348D-7DD7-47C0-0F4533872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5DC290-B4B0-4677-F94D-1D5FBF6AAC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3332A-FDED-DB76-CC3A-BE5B5C3BD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3A5AA-2B12-48C5-A1A9-BF82C5D26BF4}" type="datetimeFigureOut">
              <a:rPr lang="en-US" smtClean="0"/>
              <a:t>11/14/2024</a:t>
            </a:fld>
            <a:endParaRPr lang="en-US"/>
          </a:p>
        </p:txBody>
      </p:sp>
      <p:sp>
        <p:nvSpPr>
          <p:cNvPr id="5" name="Footer Placeholder 4">
            <a:extLst>
              <a:ext uri="{FF2B5EF4-FFF2-40B4-BE49-F238E27FC236}">
                <a16:creationId xmlns:a16="http://schemas.microsoft.com/office/drawing/2014/main" id="{A9152FE8-7EE9-6F04-7DEC-B713B97B6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734BC7-BFCC-7F2C-8D21-EC15201CF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1186C-F1B6-43E8-802F-BB1C573C523F}" type="slidenum">
              <a:rPr lang="en-US" smtClean="0"/>
              <a:t>‹#›</a:t>
            </a:fld>
            <a:endParaRPr lang="en-US"/>
          </a:p>
        </p:txBody>
      </p:sp>
    </p:spTree>
    <p:extLst>
      <p:ext uri="{BB962C8B-B14F-4D97-AF65-F5344CB8AC3E}">
        <p14:creationId xmlns:p14="http://schemas.microsoft.com/office/powerpoint/2010/main" val="344962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899E-5A01-6D82-F5F4-20A3BD332A30}"/>
              </a:ext>
            </a:extLst>
          </p:cNvPr>
          <p:cNvSpPr>
            <a:spLocks noGrp="1"/>
          </p:cNvSpPr>
          <p:nvPr>
            <p:ph type="ctrTitle"/>
          </p:nvPr>
        </p:nvSpPr>
        <p:spPr>
          <a:xfrm>
            <a:off x="0" y="0"/>
            <a:ext cx="5143500" cy="896937"/>
          </a:xfrm>
        </p:spPr>
        <p:txBody>
          <a:bodyPr>
            <a:normAutofit fontScale="90000"/>
          </a:bodyPr>
          <a:lstStyle/>
          <a:p>
            <a:r>
              <a:rPr lang="en-US" dirty="0"/>
              <a:t>Pure function</a:t>
            </a:r>
          </a:p>
        </p:txBody>
      </p:sp>
      <p:pic>
        <p:nvPicPr>
          <p:cNvPr id="5" name="Picture 4">
            <a:extLst>
              <a:ext uri="{FF2B5EF4-FFF2-40B4-BE49-F238E27FC236}">
                <a16:creationId xmlns:a16="http://schemas.microsoft.com/office/drawing/2014/main" id="{90D0A8B8-C247-0037-860D-84BF9167DD30}"/>
              </a:ext>
            </a:extLst>
          </p:cNvPr>
          <p:cNvPicPr>
            <a:picLocks noChangeAspect="1"/>
          </p:cNvPicPr>
          <p:nvPr/>
        </p:nvPicPr>
        <p:blipFill>
          <a:blip r:embed="rId2"/>
          <a:stretch>
            <a:fillRect/>
          </a:stretch>
        </p:blipFill>
        <p:spPr>
          <a:xfrm>
            <a:off x="2464674" y="1211263"/>
            <a:ext cx="6881652" cy="5118348"/>
          </a:xfrm>
          <a:prstGeom prst="rect">
            <a:avLst/>
          </a:prstGeom>
        </p:spPr>
      </p:pic>
    </p:spTree>
    <p:extLst>
      <p:ext uri="{BB962C8B-B14F-4D97-AF65-F5344CB8AC3E}">
        <p14:creationId xmlns:p14="http://schemas.microsoft.com/office/powerpoint/2010/main" val="35342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86CC5-790F-C500-E414-5BB63872A766}"/>
              </a:ext>
            </a:extLst>
          </p:cNvPr>
          <p:cNvSpPr>
            <a:spLocks noGrp="1"/>
          </p:cNvSpPr>
          <p:nvPr>
            <p:ph idx="1"/>
          </p:nvPr>
        </p:nvSpPr>
        <p:spPr>
          <a:xfrm>
            <a:off x="609600" y="377824"/>
            <a:ext cx="10515600" cy="4670425"/>
          </a:xfrm>
        </p:spPr>
        <p:txBody>
          <a:bodyPr>
            <a:normAutofit fontScale="92500"/>
          </a:bodyPr>
          <a:lstStyle/>
          <a:p>
            <a:r>
              <a:rPr lang="en-US" b="1" dirty="0"/>
              <a:t>1) Predictability</a:t>
            </a:r>
            <a:br>
              <a:rPr lang="en-US" dirty="0"/>
            </a:br>
            <a:r>
              <a:rPr lang="en-US" dirty="0"/>
              <a:t>Because pure functions always produce the same output for a given input, they are predictable and easy to reason about. Its easier to test and debug and reduces the likelihood of unexpected behavior in your code.</a:t>
            </a:r>
          </a:p>
          <a:p>
            <a:r>
              <a:rPr lang="en-US" b="1" dirty="0"/>
              <a:t>2) Reusability</a:t>
            </a:r>
            <a:br>
              <a:rPr lang="en-US" dirty="0"/>
            </a:br>
            <a:r>
              <a:rPr lang="en-US" dirty="0"/>
              <a:t>Pure functions are modular and self contained, meaning that they can be reused in different parts of your codebase without affecting other parts. This can save time and reduce the amount of code you need to write.</a:t>
            </a:r>
          </a:p>
          <a:p>
            <a:r>
              <a:rPr lang="en-US" b="1" dirty="0"/>
              <a:t>3) Parallelization</a:t>
            </a:r>
            <a:br>
              <a:rPr lang="en-US" dirty="0"/>
            </a:br>
            <a:r>
              <a:rPr lang="en-US" dirty="0"/>
              <a:t>Because pure functions do not modify external state, they can be executed in parallel without worrying about race conditions or other synchronization issues. This can lead to faster and more efficient code.</a:t>
            </a:r>
          </a:p>
          <a:p>
            <a:endParaRPr lang="en-US" dirty="0"/>
          </a:p>
        </p:txBody>
      </p:sp>
    </p:spTree>
    <p:extLst>
      <p:ext uri="{BB962C8B-B14F-4D97-AF65-F5344CB8AC3E}">
        <p14:creationId xmlns:p14="http://schemas.microsoft.com/office/powerpoint/2010/main" val="196298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A0DD-417B-62FE-F681-EB49B976B02F}"/>
              </a:ext>
            </a:extLst>
          </p:cNvPr>
          <p:cNvSpPr>
            <a:spLocks noGrp="1"/>
          </p:cNvSpPr>
          <p:nvPr>
            <p:ph type="title"/>
          </p:nvPr>
        </p:nvSpPr>
        <p:spPr>
          <a:xfrm>
            <a:off x="0" y="0"/>
            <a:ext cx="6162675" cy="511175"/>
          </a:xfrm>
        </p:spPr>
        <p:txBody>
          <a:bodyPr>
            <a:normAutofit fontScale="90000"/>
          </a:bodyPr>
          <a:lstStyle/>
          <a:p>
            <a:r>
              <a:rPr lang="en-US" b="1" dirty="0"/>
              <a:t>How to create pure functions</a:t>
            </a:r>
            <a:endParaRPr lang="en-US" dirty="0"/>
          </a:p>
        </p:txBody>
      </p:sp>
      <p:sp>
        <p:nvSpPr>
          <p:cNvPr id="3" name="Content Placeholder 2">
            <a:extLst>
              <a:ext uri="{FF2B5EF4-FFF2-40B4-BE49-F238E27FC236}">
                <a16:creationId xmlns:a16="http://schemas.microsoft.com/office/drawing/2014/main" id="{5B6A5811-CE68-2986-50A2-6F1B54182930}"/>
              </a:ext>
            </a:extLst>
          </p:cNvPr>
          <p:cNvSpPr>
            <a:spLocks noGrp="1"/>
          </p:cNvSpPr>
          <p:nvPr>
            <p:ph idx="1"/>
          </p:nvPr>
        </p:nvSpPr>
        <p:spPr>
          <a:xfrm>
            <a:off x="523875" y="949324"/>
            <a:ext cx="10515600" cy="5165725"/>
          </a:xfrm>
        </p:spPr>
        <p:txBody>
          <a:bodyPr>
            <a:normAutofit fontScale="92500" lnSpcReduction="20000"/>
          </a:bodyPr>
          <a:lstStyle/>
          <a:p>
            <a:r>
              <a:rPr lang="en-US" b="1" dirty="0"/>
              <a:t>1) Use only input arguments</a:t>
            </a:r>
            <a:br>
              <a:rPr lang="en-US" dirty="0"/>
            </a:br>
            <a:r>
              <a:rPr lang="en-US" dirty="0"/>
              <a:t>Pure functions should use only their input arguments to perform calculations and return the result. They should not modify any external state or rely on external variables.</a:t>
            </a:r>
          </a:p>
          <a:p>
            <a:r>
              <a:rPr lang="en-US" b="1" dirty="0"/>
              <a:t>2) Avoid side effects</a:t>
            </a:r>
            <a:br>
              <a:rPr lang="en-US" dirty="0"/>
            </a:br>
            <a:r>
              <a:rPr lang="en-US" dirty="0"/>
              <a:t>Pure functions should not have any side effects, such as modifying external variables or objects. They should only return a value based on the input arguments.</a:t>
            </a:r>
          </a:p>
          <a:p>
            <a:r>
              <a:rPr lang="en-US" b="1" dirty="0"/>
              <a:t>3) Avoid global state</a:t>
            </a:r>
            <a:br>
              <a:rPr lang="en-US" dirty="0"/>
            </a:br>
            <a:r>
              <a:rPr lang="en-US" dirty="0"/>
              <a:t>Pure functions should avoid using global state, such as global variables or objects. This can make your code less predictable and harder to debug.</a:t>
            </a:r>
          </a:p>
          <a:p>
            <a:r>
              <a:rPr lang="en-US" b="1" dirty="0"/>
              <a:t>4) Return a value</a:t>
            </a:r>
            <a:br>
              <a:rPr lang="en-US" dirty="0"/>
            </a:br>
            <a:r>
              <a:rPr lang="en-US" dirty="0"/>
              <a:t>Pure functions should always return a value based on the input arguments. They should not rely on external variables or objects to produce their output.</a:t>
            </a:r>
          </a:p>
          <a:p>
            <a:endParaRPr lang="en-US" dirty="0"/>
          </a:p>
        </p:txBody>
      </p:sp>
    </p:spTree>
    <p:extLst>
      <p:ext uri="{BB962C8B-B14F-4D97-AF65-F5344CB8AC3E}">
        <p14:creationId xmlns:p14="http://schemas.microsoft.com/office/powerpoint/2010/main" val="340889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270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Pure function</vt:lpstr>
      <vt:lpstr>PowerPoint Presentation</vt:lpstr>
      <vt:lpstr>How to create pure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 function</dc:title>
  <dc:creator>Augustine Nikhil Raj (MS/NE4-XC)</dc:creator>
  <cp:lastModifiedBy>Augustine Nikhil Raj (MS/NE4-XC)</cp:lastModifiedBy>
  <cp:revision>1</cp:revision>
  <dcterms:created xsi:type="dcterms:W3CDTF">2024-11-14T14:40:03Z</dcterms:created>
  <dcterms:modified xsi:type="dcterms:W3CDTF">2024-11-14T14:42:53Z</dcterms:modified>
</cp:coreProperties>
</file>