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3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3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24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43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363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4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97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2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7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.xml"/><Relationship Id="rId3" Type="http://schemas.openxmlformats.org/officeDocument/2006/relationships/slide" Target="slide16.xml"/><Relationship Id="rId7" Type="http://schemas.openxmlformats.org/officeDocument/2006/relationships/slide" Target="slide11.xml"/><Relationship Id="rId12" Type="http://schemas.openxmlformats.org/officeDocument/2006/relationships/image" Target="../media/image1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.xml"/><Relationship Id="rId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6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" Target="slide14.xml"/><Relationship Id="rId18" Type="http://schemas.openxmlformats.org/officeDocument/2006/relationships/slide" Target="slide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13.xml"/><Relationship Id="rId17" Type="http://schemas.openxmlformats.org/officeDocument/2006/relationships/slide" Target="slide9.xml"/><Relationship Id="rId2" Type="http://schemas.openxmlformats.org/officeDocument/2006/relationships/tags" Target="../tags/tag2.xml"/><Relationship Id="rId16" Type="http://schemas.openxmlformats.org/officeDocument/2006/relationships/slide" Target="slide1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" Target="slide7.xml"/><Relationship Id="rId5" Type="http://schemas.openxmlformats.org/officeDocument/2006/relationships/tags" Target="../tags/tag5.xml"/><Relationship Id="rId15" Type="http://schemas.openxmlformats.org/officeDocument/2006/relationships/slide" Target="slide11.xml"/><Relationship Id="rId10" Type="http://schemas.openxmlformats.org/officeDocument/2006/relationships/slide" Target="slide5.xml"/><Relationship Id="rId19" Type="http://schemas.openxmlformats.org/officeDocument/2006/relationships/slide" Target="slide4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9.xml"/><Relationship Id="rId3" Type="http://schemas.openxmlformats.org/officeDocument/2006/relationships/tags" Target="../tags/tag11.xml"/><Relationship Id="rId7" Type="http://schemas.openxmlformats.org/officeDocument/2006/relationships/slide" Target="slide7.xml"/><Relationship Id="rId12" Type="http://schemas.openxmlformats.org/officeDocument/2006/relationships/slide" Target="slide1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Layout" Target="../slideLayouts/slideLayout2.xml"/><Relationship Id="rId1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tags" Target="../tags/tag12.xml"/><Relationship Id="rId9" Type="http://schemas.openxmlformats.org/officeDocument/2006/relationships/slide" Target="slide14.xml"/><Relationship Id="rId1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9132" y="594891"/>
            <a:ext cx="4811151" cy="5022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Input with Label"/>
          <p:cNvGrpSpPr/>
          <p:nvPr/>
        </p:nvGrpSpPr>
        <p:grpSpPr>
          <a:xfrm>
            <a:off x="5339810" y="1392574"/>
            <a:ext cx="2504700" cy="966421"/>
            <a:chOff x="908150" y="2994290"/>
            <a:chExt cx="2504700" cy="406248"/>
          </a:xfrm>
        </p:grpSpPr>
        <p:sp>
          <p:nvSpPr>
            <p:cNvPr id="37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8" name="Label"/>
            <p:cNvSpPr txBox="1"/>
            <p:nvPr/>
          </p:nvSpPr>
          <p:spPr>
            <a:xfrm>
              <a:off x="908150" y="2994290"/>
              <a:ext cx="714939" cy="270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grpSp>
        <p:nvGrpSpPr>
          <p:cNvPr id="42" name="Input with Label"/>
          <p:cNvGrpSpPr/>
          <p:nvPr/>
        </p:nvGrpSpPr>
        <p:grpSpPr>
          <a:xfrm>
            <a:off x="5339810" y="3360919"/>
            <a:ext cx="2504700" cy="985999"/>
            <a:chOff x="908150" y="2852111"/>
            <a:chExt cx="2504700" cy="594171"/>
          </a:xfrm>
        </p:grpSpPr>
        <p:sp>
          <p:nvSpPr>
            <p:cNvPr id="43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44" name="Label"/>
            <p:cNvSpPr txBox="1"/>
            <p:nvPr/>
          </p:nvSpPr>
          <p:spPr>
            <a:xfrm>
              <a:off x="930697" y="2852111"/>
              <a:ext cx="1134221" cy="3466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</p:grpSp>
      <p:grpSp>
        <p:nvGrpSpPr>
          <p:cNvPr id="45" name="Input with Label"/>
          <p:cNvGrpSpPr/>
          <p:nvPr/>
        </p:nvGrpSpPr>
        <p:grpSpPr>
          <a:xfrm>
            <a:off x="5362357" y="2410092"/>
            <a:ext cx="2504700" cy="889854"/>
            <a:chOff x="908150" y="3001529"/>
            <a:chExt cx="2504700" cy="399009"/>
          </a:xfrm>
        </p:grpSpPr>
        <p:sp>
          <p:nvSpPr>
            <p:cNvPr id="46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47" name="Label"/>
            <p:cNvSpPr txBox="1"/>
            <p:nvPr/>
          </p:nvSpPr>
          <p:spPr>
            <a:xfrm>
              <a:off x="908150" y="3001529"/>
              <a:ext cx="240450" cy="2435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</a:p>
          </p:txBody>
        </p:sp>
      </p:grpSp>
      <p:sp>
        <p:nvSpPr>
          <p:cNvPr id="48" name="Button">
            <a:hlinkClick r:id="rId2" action="ppaction://hlinksldjump"/>
          </p:cNvPr>
          <p:cNvSpPr/>
          <p:nvPr/>
        </p:nvSpPr>
        <p:spPr>
          <a:xfrm>
            <a:off x="6602736" y="4515357"/>
            <a:ext cx="993336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49" name="Button">
            <a:hlinkClick r:id="rId3" action="ppaction://hlinksldjump"/>
          </p:cNvPr>
          <p:cNvSpPr/>
          <p:nvPr/>
        </p:nvSpPr>
        <p:spPr>
          <a:xfrm>
            <a:off x="7596072" y="4515357"/>
            <a:ext cx="961995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780" y="5022230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hlinkClick r:id="rId4" action="ppaction://hlinksldjump"/>
              </a:rPr>
              <a:t>*Don’t have any account?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55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2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57046"/>
              </p:ext>
            </p:extLst>
          </p:nvPr>
        </p:nvGraphicFramePr>
        <p:xfrm>
          <a:off x="2902001" y="2543181"/>
          <a:ext cx="8928929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4073"/>
                <a:gridCol w="4107766"/>
                <a:gridCol w="717452"/>
                <a:gridCol w="1336315"/>
                <a:gridCol w="942651"/>
                <a:gridCol w="970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</a:t>
                      </a:r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Kilo 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Kilo 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Minus 8"/>
          <p:cNvSpPr/>
          <p:nvPr/>
        </p:nvSpPr>
        <p:spPr>
          <a:xfrm>
            <a:off x="10287997" y="3131433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10294829" y="3758078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902001" y="62060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Add Item Form: </a:t>
            </a:r>
            <a:endParaRPr lang="en-US" u="sng" dirty="0"/>
          </a:p>
        </p:txBody>
      </p:sp>
      <p:grpSp>
        <p:nvGrpSpPr>
          <p:cNvPr id="76" name="Input with Label"/>
          <p:cNvGrpSpPr/>
          <p:nvPr/>
        </p:nvGrpSpPr>
        <p:grpSpPr>
          <a:xfrm>
            <a:off x="4614635" y="1118244"/>
            <a:ext cx="1569524" cy="942811"/>
            <a:chOff x="908150" y="2994290"/>
            <a:chExt cx="1569524" cy="396323"/>
          </a:xfrm>
        </p:grpSpPr>
        <p:sp>
          <p:nvSpPr>
            <p:cNvPr id="83" name="Input"/>
            <p:cNvSpPr/>
            <p:nvPr/>
          </p:nvSpPr>
          <p:spPr>
            <a:xfrm>
              <a:off x="908150" y="3209924"/>
              <a:ext cx="1569524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Name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/>
            <p:cNvSpPr txBox="1"/>
            <p:nvPr/>
          </p:nvSpPr>
          <p:spPr>
            <a:xfrm>
              <a:off x="908150" y="2994290"/>
              <a:ext cx="1340688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Item Name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Input with Label"/>
          <p:cNvGrpSpPr/>
          <p:nvPr/>
        </p:nvGrpSpPr>
        <p:grpSpPr>
          <a:xfrm>
            <a:off x="2902001" y="1139922"/>
            <a:ext cx="1523472" cy="914799"/>
            <a:chOff x="908150" y="2994290"/>
            <a:chExt cx="1523472" cy="384548"/>
          </a:xfrm>
        </p:grpSpPr>
        <p:sp>
          <p:nvSpPr>
            <p:cNvPr id="87" name="Input"/>
            <p:cNvSpPr/>
            <p:nvPr/>
          </p:nvSpPr>
          <p:spPr>
            <a:xfrm>
              <a:off x="908150" y="3198149"/>
              <a:ext cx="1523472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Atta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abel"/>
            <p:cNvSpPr txBox="1"/>
            <p:nvPr/>
          </p:nvSpPr>
          <p:spPr>
            <a:xfrm>
              <a:off x="908150" y="2994290"/>
              <a:ext cx="1102481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Category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Input with Label"/>
          <p:cNvGrpSpPr/>
          <p:nvPr/>
        </p:nvGrpSpPr>
        <p:grpSpPr>
          <a:xfrm>
            <a:off x="6461119" y="1095076"/>
            <a:ext cx="1647246" cy="942811"/>
            <a:chOff x="908150" y="2994290"/>
            <a:chExt cx="1647246" cy="396323"/>
          </a:xfrm>
        </p:grpSpPr>
        <p:sp>
          <p:nvSpPr>
            <p:cNvPr id="90" name="Input"/>
            <p:cNvSpPr/>
            <p:nvPr/>
          </p:nvSpPr>
          <p:spPr>
            <a:xfrm>
              <a:off x="908150" y="3209924"/>
              <a:ext cx="1569524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Quantity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abel"/>
            <p:cNvSpPr txBox="1"/>
            <p:nvPr/>
          </p:nvSpPr>
          <p:spPr>
            <a:xfrm>
              <a:off x="908150" y="2994290"/>
              <a:ext cx="1647246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Min Qty Alert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Input with Label"/>
          <p:cNvGrpSpPr/>
          <p:nvPr/>
        </p:nvGrpSpPr>
        <p:grpSpPr>
          <a:xfrm>
            <a:off x="8307603" y="1080262"/>
            <a:ext cx="1569524" cy="942811"/>
            <a:chOff x="908150" y="2994290"/>
            <a:chExt cx="1569524" cy="396323"/>
          </a:xfrm>
        </p:grpSpPr>
        <p:sp>
          <p:nvSpPr>
            <p:cNvPr id="93" name="Input"/>
            <p:cNvSpPr/>
            <p:nvPr/>
          </p:nvSpPr>
          <p:spPr>
            <a:xfrm>
              <a:off x="908150" y="3209924"/>
              <a:ext cx="1569524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Kilo gm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abel"/>
            <p:cNvSpPr txBox="1"/>
            <p:nvPr/>
          </p:nvSpPr>
          <p:spPr>
            <a:xfrm>
              <a:off x="908150" y="2994290"/>
              <a:ext cx="512961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Unit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Button">
            <a:hlinkClick r:id="rId12" action="ppaction://hlinksldjump"/>
          </p:cNvPr>
          <p:cNvSpPr/>
          <p:nvPr/>
        </p:nvSpPr>
        <p:spPr>
          <a:xfrm>
            <a:off x="10154087" y="1564940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Add Image"/>
          <p:cNvSpPr>
            <a:spLocks noChangeAspect="1" noEditPoints="1"/>
          </p:cNvSpPr>
          <p:nvPr/>
        </p:nvSpPr>
        <p:spPr bwMode="auto">
          <a:xfrm>
            <a:off x="10966435" y="2982648"/>
            <a:ext cx="786562" cy="51064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Add Image"/>
          <p:cNvSpPr>
            <a:spLocks noChangeAspect="1" noEditPoints="1"/>
          </p:cNvSpPr>
          <p:nvPr/>
        </p:nvSpPr>
        <p:spPr bwMode="auto">
          <a:xfrm>
            <a:off x="10966435" y="3633051"/>
            <a:ext cx="786562" cy="51064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2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46227"/>
              </p:ext>
            </p:extLst>
          </p:nvPr>
        </p:nvGraphicFramePr>
        <p:xfrm>
          <a:off x="2902001" y="2363372"/>
          <a:ext cx="8928929" cy="17803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4073"/>
                <a:gridCol w="1744394"/>
                <a:gridCol w="2461846"/>
                <a:gridCol w="1955293"/>
                <a:gridCol w="942651"/>
                <a:gridCol w="970672"/>
              </a:tblGrid>
              <a:tr h="593441">
                <a:tc>
                  <a:txBody>
                    <a:bodyPr/>
                    <a:lstStyle/>
                    <a:p>
                      <a:r>
                        <a:rPr lang="en-US" dirty="0" smtClean="0"/>
                        <a:t>SL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r>
                        <a:rPr lang="en-US" baseline="0" dirty="0" smtClean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5934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Bce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344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Kilo 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Minus 8"/>
          <p:cNvSpPr/>
          <p:nvPr/>
        </p:nvSpPr>
        <p:spPr>
          <a:xfrm>
            <a:off x="10287997" y="3131433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10294829" y="3758078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902001" y="62060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Add Menu: </a:t>
            </a:r>
            <a:endParaRPr lang="en-US" u="sng" dirty="0"/>
          </a:p>
        </p:txBody>
      </p:sp>
      <p:grpSp>
        <p:nvGrpSpPr>
          <p:cNvPr id="76" name="Input with Label"/>
          <p:cNvGrpSpPr/>
          <p:nvPr/>
        </p:nvGrpSpPr>
        <p:grpSpPr>
          <a:xfrm>
            <a:off x="4614635" y="1118244"/>
            <a:ext cx="1569524" cy="942811"/>
            <a:chOff x="908150" y="2994290"/>
            <a:chExt cx="1569524" cy="396323"/>
          </a:xfrm>
        </p:grpSpPr>
        <p:sp>
          <p:nvSpPr>
            <p:cNvPr id="83" name="Input"/>
            <p:cNvSpPr/>
            <p:nvPr/>
          </p:nvSpPr>
          <p:spPr>
            <a:xfrm>
              <a:off x="908150" y="3209924"/>
              <a:ext cx="1569524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Name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/>
            <p:cNvSpPr txBox="1"/>
            <p:nvPr/>
          </p:nvSpPr>
          <p:spPr>
            <a:xfrm>
              <a:off x="908150" y="2994290"/>
              <a:ext cx="1481175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Menu Name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Input with Label"/>
          <p:cNvGrpSpPr/>
          <p:nvPr/>
        </p:nvGrpSpPr>
        <p:grpSpPr>
          <a:xfrm>
            <a:off x="2902001" y="1139922"/>
            <a:ext cx="1523472" cy="914799"/>
            <a:chOff x="908150" y="2994290"/>
            <a:chExt cx="1523472" cy="384548"/>
          </a:xfrm>
        </p:grpSpPr>
        <p:sp>
          <p:nvSpPr>
            <p:cNvPr id="87" name="Input"/>
            <p:cNvSpPr/>
            <p:nvPr/>
          </p:nvSpPr>
          <p:spPr>
            <a:xfrm>
              <a:off x="908150" y="3198149"/>
              <a:ext cx="1523472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Atta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abel"/>
            <p:cNvSpPr txBox="1"/>
            <p:nvPr/>
          </p:nvSpPr>
          <p:spPr>
            <a:xfrm>
              <a:off x="908150" y="2994290"/>
              <a:ext cx="1102481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Category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Input with Label"/>
          <p:cNvGrpSpPr/>
          <p:nvPr/>
        </p:nvGrpSpPr>
        <p:grpSpPr>
          <a:xfrm>
            <a:off x="6362152" y="1118244"/>
            <a:ext cx="1569524" cy="942811"/>
            <a:chOff x="908150" y="2994290"/>
            <a:chExt cx="1569524" cy="396323"/>
          </a:xfrm>
        </p:grpSpPr>
        <p:sp>
          <p:nvSpPr>
            <p:cNvPr id="93" name="Input"/>
            <p:cNvSpPr/>
            <p:nvPr/>
          </p:nvSpPr>
          <p:spPr>
            <a:xfrm>
              <a:off x="908150" y="3209924"/>
              <a:ext cx="1569524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Kilo gm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abel"/>
            <p:cNvSpPr txBox="1"/>
            <p:nvPr/>
          </p:nvSpPr>
          <p:spPr>
            <a:xfrm>
              <a:off x="908150" y="2994290"/>
              <a:ext cx="389466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Vat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Button">
            <a:hlinkClick r:id="rId12" action="ppaction://hlinksldjump"/>
          </p:cNvPr>
          <p:cNvSpPr/>
          <p:nvPr/>
        </p:nvSpPr>
        <p:spPr>
          <a:xfrm>
            <a:off x="8169872" y="1624881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Add Image"/>
          <p:cNvSpPr>
            <a:spLocks noChangeAspect="1" noEditPoints="1"/>
          </p:cNvSpPr>
          <p:nvPr/>
        </p:nvSpPr>
        <p:spPr bwMode="auto">
          <a:xfrm>
            <a:off x="10966435" y="2982648"/>
            <a:ext cx="786562" cy="51064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Add Image"/>
          <p:cNvSpPr>
            <a:spLocks noChangeAspect="1" noEditPoints="1"/>
          </p:cNvSpPr>
          <p:nvPr/>
        </p:nvSpPr>
        <p:spPr bwMode="auto">
          <a:xfrm>
            <a:off x="10966435" y="3633051"/>
            <a:ext cx="786562" cy="51064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2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02001" y="62060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Set Charges</a:t>
            </a:r>
            <a:endParaRPr lang="en-US" u="sng" dirty="0"/>
          </a:p>
        </p:txBody>
      </p:sp>
      <p:grpSp>
        <p:nvGrpSpPr>
          <p:cNvPr id="76" name="Input with Label"/>
          <p:cNvGrpSpPr/>
          <p:nvPr/>
        </p:nvGrpSpPr>
        <p:grpSpPr>
          <a:xfrm>
            <a:off x="2921448" y="2304876"/>
            <a:ext cx="4452178" cy="1165409"/>
            <a:chOff x="908150" y="2994290"/>
            <a:chExt cx="3506344" cy="351698"/>
          </a:xfrm>
        </p:grpSpPr>
        <p:sp>
          <p:nvSpPr>
            <p:cNvPr id="83" name="Input"/>
            <p:cNvSpPr/>
            <p:nvPr/>
          </p:nvSpPr>
          <p:spPr>
            <a:xfrm>
              <a:off x="908150" y="3209924"/>
              <a:ext cx="3506344" cy="13606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40.00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/>
            <p:cNvSpPr txBox="1"/>
            <p:nvPr/>
          </p:nvSpPr>
          <p:spPr>
            <a:xfrm>
              <a:off x="908150" y="2994290"/>
              <a:ext cx="3506344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Cost Of Sevice From Food(%)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Input with Label"/>
          <p:cNvGrpSpPr/>
          <p:nvPr/>
        </p:nvGrpSpPr>
        <p:grpSpPr>
          <a:xfrm>
            <a:off x="2902001" y="1139922"/>
            <a:ext cx="5707427" cy="1051003"/>
            <a:chOff x="908150" y="2994290"/>
            <a:chExt cx="1944507" cy="384548"/>
          </a:xfrm>
        </p:grpSpPr>
        <p:sp>
          <p:nvSpPr>
            <p:cNvPr id="87" name="Input"/>
            <p:cNvSpPr/>
            <p:nvPr/>
          </p:nvSpPr>
          <p:spPr>
            <a:xfrm>
              <a:off x="908150" y="3198149"/>
              <a:ext cx="1523472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14.00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abel"/>
            <p:cNvSpPr txBox="1"/>
            <p:nvPr/>
          </p:nvSpPr>
          <p:spPr>
            <a:xfrm>
              <a:off x="908150" y="2994290"/>
              <a:ext cx="1944507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Services Tex (%)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Button">
            <a:hlinkClick r:id="rId12" action="ppaction://hlinksldjump"/>
          </p:cNvPr>
          <p:cNvSpPr/>
          <p:nvPr/>
        </p:nvSpPr>
        <p:spPr>
          <a:xfrm>
            <a:off x="2902001" y="361815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2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02001" y="62060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Reprint Bill: </a:t>
            </a:r>
            <a:endParaRPr lang="en-US" u="sng" dirty="0"/>
          </a:p>
        </p:txBody>
      </p:sp>
      <p:grpSp>
        <p:nvGrpSpPr>
          <p:cNvPr id="86" name="Input with Label"/>
          <p:cNvGrpSpPr/>
          <p:nvPr/>
        </p:nvGrpSpPr>
        <p:grpSpPr>
          <a:xfrm>
            <a:off x="2902001" y="1139920"/>
            <a:ext cx="4471625" cy="1019001"/>
            <a:chOff x="908150" y="2994290"/>
            <a:chExt cx="1523472" cy="372839"/>
          </a:xfrm>
        </p:grpSpPr>
        <p:sp>
          <p:nvSpPr>
            <p:cNvPr id="87" name="Input"/>
            <p:cNvSpPr/>
            <p:nvPr/>
          </p:nvSpPr>
          <p:spPr>
            <a:xfrm>
              <a:off x="908150" y="3209857"/>
              <a:ext cx="1523472" cy="15727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abel"/>
            <p:cNvSpPr txBox="1"/>
            <p:nvPr/>
          </p:nvSpPr>
          <p:spPr>
            <a:xfrm>
              <a:off x="908150" y="2994290"/>
              <a:ext cx="276346" cy="1407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Bill No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Button">
            <a:hlinkClick r:id="rId12" action="ppaction://hlinksldjump"/>
          </p:cNvPr>
          <p:cNvSpPr/>
          <p:nvPr/>
        </p:nvSpPr>
        <p:spPr>
          <a:xfrm>
            <a:off x="2902001" y="243738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hlinkClick r:id="rId12" action="ppaction://hlinksldjump"/>
          </p:cNvPr>
          <p:cNvSpPr/>
          <p:nvPr/>
        </p:nvSpPr>
        <p:spPr>
          <a:xfrm>
            <a:off x="4545577" y="2435151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8461" y="788863"/>
            <a:ext cx="8187397" cy="5022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Input with Label"/>
          <p:cNvGrpSpPr/>
          <p:nvPr/>
        </p:nvGrpSpPr>
        <p:grpSpPr>
          <a:xfrm>
            <a:off x="3017156" y="1275232"/>
            <a:ext cx="2504700" cy="966421"/>
            <a:chOff x="908150" y="2994290"/>
            <a:chExt cx="2504700" cy="406248"/>
          </a:xfrm>
        </p:grpSpPr>
        <p:sp>
          <p:nvSpPr>
            <p:cNvPr id="37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8" name="Label"/>
            <p:cNvSpPr txBox="1"/>
            <p:nvPr/>
          </p:nvSpPr>
          <p:spPr>
            <a:xfrm>
              <a:off x="908150" y="2994290"/>
              <a:ext cx="714939" cy="270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grpSp>
        <p:nvGrpSpPr>
          <p:cNvPr id="42" name="Input with Label"/>
          <p:cNvGrpSpPr/>
          <p:nvPr/>
        </p:nvGrpSpPr>
        <p:grpSpPr>
          <a:xfrm>
            <a:off x="3033430" y="3287015"/>
            <a:ext cx="2504700" cy="916073"/>
            <a:chOff x="908150" y="2894249"/>
            <a:chExt cx="2504700" cy="552033"/>
          </a:xfrm>
        </p:grpSpPr>
        <p:sp>
          <p:nvSpPr>
            <p:cNvPr id="43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44" name="Label"/>
            <p:cNvSpPr txBox="1"/>
            <p:nvPr/>
          </p:nvSpPr>
          <p:spPr>
            <a:xfrm>
              <a:off x="939408" y="2894249"/>
              <a:ext cx="1033937" cy="2318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Location</a:t>
              </a:r>
            </a:p>
          </p:txBody>
        </p:sp>
      </p:grpSp>
      <p:grpSp>
        <p:nvGrpSpPr>
          <p:cNvPr id="45" name="Input with Label"/>
          <p:cNvGrpSpPr/>
          <p:nvPr/>
        </p:nvGrpSpPr>
        <p:grpSpPr>
          <a:xfrm>
            <a:off x="3033430" y="2307964"/>
            <a:ext cx="2504700" cy="912495"/>
            <a:chOff x="908150" y="3001529"/>
            <a:chExt cx="2504700" cy="409161"/>
          </a:xfrm>
        </p:grpSpPr>
        <p:sp>
          <p:nvSpPr>
            <p:cNvPr id="46" name="Input"/>
            <p:cNvSpPr/>
            <p:nvPr/>
          </p:nvSpPr>
          <p:spPr>
            <a:xfrm>
              <a:off x="908150" y="3174147"/>
              <a:ext cx="2504700" cy="236543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12/12/2012</a:t>
              </a:r>
            </a:p>
          </p:txBody>
        </p:sp>
        <p:sp>
          <p:nvSpPr>
            <p:cNvPr id="47" name="Label"/>
            <p:cNvSpPr txBox="1"/>
            <p:nvPr/>
          </p:nvSpPr>
          <p:spPr>
            <a:xfrm>
              <a:off x="908150" y="3001529"/>
              <a:ext cx="548227" cy="1725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DOB</a:t>
              </a:r>
            </a:p>
          </p:txBody>
        </p:sp>
      </p:grpSp>
      <p:sp>
        <p:nvSpPr>
          <p:cNvPr id="48" name="Button">
            <a:hlinkClick r:id="rId2" action="ppaction://hlinksldjump"/>
          </p:cNvPr>
          <p:cNvSpPr/>
          <p:nvPr/>
        </p:nvSpPr>
        <p:spPr>
          <a:xfrm>
            <a:off x="8440206" y="5022230"/>
            <a:ext cx="676329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en-US" sz="2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hlinkClick r:id="rId3" action="ppaction://hlinksldjump"/>
          </p:cNvPr>
          <p:cNvSpPr/>
          <p:nvPr/>
        </p:nvSpPr>
        <p:spPr>
          <a:xfrm>
            <a:off x="9538587" y="5022230"/>
            <a:ext cx="961995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</p:txBody>
      </p:sp>
      <p:cxnSp>
        <p:nvCxnSpPr>
          <p:cNvPr id="5" name="Straight Connector 4"/>
          <p:cNvCxnSpPr>
            <a:stCxn id="2" idx="0"/>
            <a:endCxn id="2" idx="2"/>
          </p:cNvCxnSpPr>
          <p:nvPr/>
        </p:nvCxnSpPr>
        <p:spPr>
          <a:xfrm>
            <a:off x="6592160" y="788863"/>
            <a:ext cx="0" cy="502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Input with Label"/>
          <p:cNvGrpSpPr/>
          <p:nvPr/>
        </p:nvGrpSpPr>
        <p:grpSpPr>
          <a:xfrm>
            <a:off x="7378522" y="1275232"/>
            <a:ext cx="2504700" cy="966421"/>
            <a:chOff x="908150" y="2994290"/>
            <a:chExt cx="2504700" cy="406248"/>
          </a:xfrm>
        </p:grpSpPr>
        <p:sp>
          <p:nvSpPr>
            <p:cNvPr id="41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50" name="Label"/>
            <p:cNvSpPr txBox="1"/>
            <p:nvPr/>
          </p:nvSpPr>
          <p:spPr>
            <a:xfrm>
              <a:off x="908150" y="2994290"/>
              <a:ext cx="844783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Mobile</a:t>
              </a:r>
            </a:p>
          </p:txBody>
        </p:sp>
      </p:grpSp>
      <p:grpSp>
        <p:nvGrpSpPr>
          <p:cNvPr id="51" name="Input with Label"/>
          <p:cNvGrpSpPr/>
          <p:nvPr/>
        </p:nvGrpSpPr>
        <p:grpSpPr>
          <a:xfrm>
            <a:off x="7394796" y="3287015"/>
            <a:ext cx="2504700" cy="916073"/>
            <a:chOff x="908150" y="2894249"/>
            <a:chExt cx="2504700" cy="552033"/>
          </a:xfrm>
        </p:grpSpPr>
        <p:sp>
          <p:nvSpPr>
            <p:cNvPr id="52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53" name="Label"/>
            <p:cNvSpPr txBox="1"/>
            <p:nvPr/>
          </p:nvSpPr>
          <p:spPr>
            <a:xfrm>
              <a:off x="939408" y="2894249"/>
              <a:ext cx="1033937" cy="2318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Location</a:t>
              </a:r>
            </a:p>
          </p:txBody>
        </p:sp>
      </p:grpSp>
      <p:grpSp>
        <p:nvGrpSpPr>
          <p:cNvPr id="54" name="Input with Label"/>
          <p:cNvGrpSpPr/>
          <p:nvPr/>
        </p:nvGrpSpPr>
        <p:grpSpPr>
          <a:xfrm>
            <a:off x="7394796" y="2307964"/>
            <a:ext cx="2504700" cy="912495"/>
            <a:chOff x="908150" y="3001529"/>
            <a:chExt cx="2504700" cy="409161"/>
          </a:xfrm>
        </p:grpSpPr>
        <p:sp>
          <p:nvSpPr>
            <p:cNvPr id="55" name="Input"/>
            <p:cNvSpPr/>
            <p:nvPr/>
          </p:nvSpPr>
          <p:spPr>
            <a:xfrm>
              <a:off x="908150" y="3174147"/>
              <a:ext cx="2504700" cy="236543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12/12/2012</a:t>
              </a:r>
            </a:p>
          </p:txBody>
        </p:sp>
        <p:sp>
          <p:nvSpPr>
            <p:cNvPr id="56" name="Label"/>
            <p:cNvSpPr txBox="1"/>
            <p:nvPr/>
          </p:nvSpPr>
          <p:spPr>
            <a:xfrm>
              <a:off x="908150" y="3001529"/>
              <a:ext cx="654025" cy="1725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98461" y="419531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Operator: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2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08121"/>
              </p:ext>
            </p:extLst>
          </p:nvPr>
        </p:nvGraphicFramePr>
        <p:xfrm>
          <a:off x="2902001" y="1306234"/>
          <a:ext cx="8928929" cy="22950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5514"/>
                <a:gridCol w="1206459"/>
                <a:gridCol w="1216598"/>
                <a:gridCol w="1247012"/>
                <a:gridCol w="1247012"/>
                <a:gridCol w="1247012"/>
                <a:gridCol w="1178650"/>
                <a:gridCol w="970672"/>
              </a:tblGrid>
              <a:tr h="878216">
                <a:tc>
                  <a:txBody>
                    <a:bodyPr/>
                    <a:lstStyle/>
                    <a:p>
                      <a:r>
                        <a:rPr lang="en-US" dirty="0" smtClean="0"/>
                        <a:t>SL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7202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659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Minus 8"/>
          <p:cNvSpPr/>
          <p:nvPr/>
        </p:nvSpPr>
        <p:spPr>
          <a:xfrm>
            <a:off x="10115445" y="2442082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10115445" y="3073615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902001" y="620609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Operator Report: </a:t>
            </a:r>
            <a:endParaRPr lang="en-US" u="sng" dirty="0"/>
          </a:p>
        </p:txBody>
      </p:sp>
      <p:sp>
        <p:nvSpPr>
          <p:cNvPr id="96" name="Add Image"/>
          <p:cNvSpPr>
            <a:spLocks noChangeAspect="1" noEditPoints="1"/>
          </p:cNvSpPr>
          <p:nvPr/>
        </p:nvSpPr>
        <p:spPr bwMode="auto">
          <a:xfrm>
            <a:off x="10927803" y="2288599"/>
            <a:ext cx="786562" cy="51064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Add Image"/>
          <p:cNvSpPr>
            <a:spLocks noChangeAspect="1" noEditPoints="1"/>
          </p:cNvSpPr>
          <p:nvPr/>
        </p:nvSpPr>
        <p:spPr bwMode="auto">
          <a:xfrm>
            <a:off x="10920715" y="2959636"/>
            <a:ext cx="786562" cy="51064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chemeClr val="bg2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02001" y="6206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Advance Booking:</a:t>
            </a:r>
            <a:endParaRPr lang="en-US" u="sng" dirty="0"/>
          </a:p>
        </p:txBody>
      </p:sp>
      <p:grpSp>
        <p:nvGrpSpPr>
          <p:cNvPr id="76" name="Input with Label"/>
          <p:cNvGrpSpPr/>
          <p:nvPr/>
        </p:nvGrpSpPr>
        <p:grpSpPr>
          <a:xfrm>
            <a:off x="2921448" y="2304879"/>
            <a:ext cx="1960041" cy="1165406"/>
            <a:chOff x="908150" y="2994290"/>
            <a:chExt cx="1543644" cy="351697"/>
          </a:xfrm>
        </p:grpSpPr>
        <p:sp>
          <p:nvSpPr>
            <p:cNvPr id="83" name="Input"/>
            <p:cNvSpPr/>
            <p:nvPr/>
          </p:nvSpPr>
          <p:spPr>
            <a:xfrm>
              <a:off x="908150" y="3209924"/>
              <a:ext cx="1543644" cy="136063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12/12/11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/>
            <p:cNvSpPr txBox="1"/>
            <p:nvPr/>
          </p:nvSpPr>
          <p:spPr>
            <a:xfrm>
              <a:off x="908150" y="2994290"/>
              <a:ext cx="444840" cy="1161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Date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Input with Label"/>
          <p:cNvGrpSpPr/>
          <p:nvPr/>
        </p:nvGrpSpPr>
        <p:grpSpPr>
          <a:xfrm>
            <a:off x="2902001" y="1139920"/>
            <a:ext cx="1979488" cy="1019001"/>
            <a:chOff x="908150" y="2994290"/>
            <a:chExt cx="674407" cy="372839"/>
          </a:xfrm>
        </p:grpSpPr>
        <p:sp>
          <p:nvSpPr>
            <p:cNvPr id="87" name="Input"/>
            <p:cNvSpPr/>
            <p:nvPr/>
          </p:nvSpPr>
          <p:spPr>
            <a:xfrm>
              <a:off x="908150" y="3209857"/>
              <a:ext cx="674407" cy="15727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abel"/>
            <p:cNvSpPr txBox="1"/>
            <p:nvPr/>
          </p:nvSpPr>
          <p:spPr>
            <a:xfrm>
              <a:off x="908150" y="2994290"/>
              <a:ext cx="537401" cy="1407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Booking No: 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Button">
            <a:hlinkClick r:id="rId12" action="ppaction://hlinksldjump"/>
          </p:cNvPr>
          <p:cNvSpPr/>
          <p:nvPr/>
        </p:nvSpPr>
        <p:spPr>
          <a:xfrm>
            <a:off x="8711396" y="6256758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Input with Label"/>
          <p:cNvGrpSpPr/>
          <p:nvPr/>
        </p:nvGrpSpPr>
        <p:grpSpPr>
          <a:xfrm>
            <a:off x="2921448" y="4893031"/>
            <a:ext cx="1960041" cy="1165406"/>
            <a:chOff x="908150" y="2994290"/>
            <a:chExt cx="1543644" cy="351697"/>
          </a:xfrm>
        </p:grpSpPr>
        <p:sp>
          <p:nvSpPr>
            <p:cNvPr id="21" name="Input"/>
            <p:cNvSpPr/>
            <p:nvPr/>
          </p:nvSpPr>
          <p:spPr>
            <a:xfrm>
              <a:off x="908150" y="3209924"/>
              <a:ext cx="1543644" cy="136063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16:00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abel"/>
            <p:cNvSpPr txBox="1"/>
            <p:nvPr/>
          </p:nvSpPr>
          <p:spPr>
            <a:xfrm>
              <a:off x="908150" y="2994290"/>
              <a:ext cx="881194" cy="1161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End Time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Input with Label"/>
          <p:cNvGrpSpPr/>
          <p:nvPr/>
        </p:nvGrpSpPr>
        <p:grpSpPr>
          <a:xfrm>
            <a:off x="2902001" y="3728072"/>
            <a:ext cx="1979488" cy="1019001"/>
            <a:chOff x="908150" y="2994290"/>
            <a:chExt cx="674407" cy="372839"/>
          </a:xfrm>
        </p:grpSpPr>
        <p:sp>
          <p:nvSpPr>
            <p:cNvPr id="24" name="Input"/>
            <p:cNvSpPr/>
            <p:nvPr/>
          </p:nvSpPr>
          <p:spPr>
            <a:xfrm>
              <a:off x="908150" y="3209857"/>
              <a:ext cx="674407" cy="15727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14:00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/>
            <p:cNvSpPr txBox="1"/>
            <p:nvPr/>
          </p:nvSpPr>
          <p:spPr>
            <a:xfrm>
              <a:off x="908150" y="2994290"/>
              <a:ext cx="426863" cy="1407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Start Time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Input with Label"/>
          <p:cNvGrpSpPr/>
          <p:nvPr/>
        </p:nvGrpSpPr>
        <p:grpSpPr>
          <a:xfrm>
            <a:off x="8222811" y="2304879"/>
            <a:ext cx="1960041" cy="1165406"/>
            <a:chOff x="908150" y="2994290"/>
            <a:chExt cx="1543644" cy="351697"/>
          </a:xfrm>
        </p:grpSpPr>
        <p:sp>
          <p:nvSpPr>
            <p:cNvPr id="51" name="Input"/>
            <p:cNvSpPr/>
            <p:nvPr/>
          </p:nvSpPr>
          <p:spPr>
            <a:xfrm>
              <a:off x="908150" y="3209924"/>
              <a:ext cx="1543644" cy="136063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abel"/>
            <p:cNvSpPr txBox="1"/>
            <p:nvPr/>
          </p:nvSpPr>
          <p:spPr>
            <a:xfrm>
              <a:off x="908150" y="2994290"/>
              <a:ext cx="1025165" cy="1161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Total Table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Input with Label"/>
          <p:cNvGrpSpPr/>
          <p:nvPr/>
        </p:nvGrpSpPr>
        <p:grpSpPr>
          <a:xfrm>
            <a:off x="8203364" y="1139920"/>
            <a:ext cx="1979488" cy="1019001"/>
            <a:chOff x="908150" y="2994290"/>
            <a:chExt cx="674407" cy="372839"/>
          </a:xfrm>
        </p:grpSpPr>
        <p:sp>
          <p:nvSpPr>
            <p:cNvPr id="54" name="Input"/>
            <p:cNvSpPr/>
            <p:nvPr/>
          </p:nvSpPr>
          <p:spPr>
            <a:xfrm>
              <a:off x="908150" y="3209857"/>
              <a:ext cx="674407" cy="15727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14,15,18,1,9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abel"/>
            <p:cNvSpPr txBox="1"/>
            <p:nvPr/>
          </p:nvSpPr>
          <p:spPr>
            <a:xfrm>
              <a:off x="908150" y="2994290"/>
              <a:ext cx="410915" cy="1407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Table No: 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Input with Label"/>
          <p:cNvGrpSpPr/>
          <p:nvPr/>
        </p:nvGrpSpPr>
        <p:grpSpPr>
          <a:xfrm>
            <a:off x="8222811" y="4893031"/>
            <a:ext cx="1960041" cy="1165406"/>
            <a:chOff x="908150" y="2994290"/>
            <a:chExt cx="1543644" cy="351697"/>
          </a:xfrm>
        </p:grpSpPr>
        <p:sp>
          <p:nvSpPr>
            <p:cNvPr id="57" name="Input"/>
            <p:cNvSpPr/>
            <p:nvPr/>
          </p:nvSpPr>
          <p:spPr>
            <a:xfrm>
              <a:off x="908150" y="3209924"/>
              <a:ext cx="1543644" cy="136063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xxxx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/>
            <p:cNvSpPr txBox="1"/>
            <p:nvPr/>
          </p:nvSpPr>
          <p:spPr>
            <a:xfrm>
              <a:off x="908150" y="2994290"/>
              <a:ext cx="759191" cy="1161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Address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Input with Label"/>
          <p:cNvGrpSpPr/>
          <p:nvPr/>
        </p:nvGrpSpPr>
        <p:grpSpPr>
          <a:xfrm>
            <a:off x="8203365" y="3728072"/>
            <a:ext cx="2049985" cy="1019001"/>
            <a:chOff x="908150" y="2994290"/>
            <a:chExt cx="698425" cy="372839"/>
          </a:xfrm>
        </p:grpSpPr>
        <p:sp>
          <p:nvSpPr>
            <p:cNvPr id="60" name="Input"/>
            <p:cNvSpPr/>
            <p:nvPr/>
          </p:nvSpPr>
          <p:spPr>
            <a:xfrm>
              <a:off x="908150" y="3209857"/>
              <a:ext cx="674407" cy="15727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aaa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abel"/>
            <p:cNvSpPr txBox="1"/>
            <p:nvPr/>
          </p:nvSpPr>
          <p:spPr>
            <a:xfrm>
              <a:off x="908150" y="2994290"/>
              <a:ext cx="698425" cy="1407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Custormer Name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Button">
            <a:hlinkClick r:id="rId12" action="ppaction://hlinksldjump"/>
          </p:cNvPr>
          <p:cNvSpPr/>
          <p:nvPr/>
        </p:nvSpPr>
        <p:spPr>
          <a:xfrm>
            <a:off x="10266731" y="6256758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76" y="496909"/>
            <a:ext cx="3720921" cy="3720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2913" y="4932609"/>
            <a:ext cx="31424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</a:p>
          <a:p>
            <a:r>
              <a:rPr lang="en-US" sz="2400" dirty="0" smtClean="0"/>
              <a:t>Its Just a Trailer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0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8461" y="788863"/>
            <a:ext cx="8187397" cy="5022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Input with Label"/>
          <p:cNvGrpSpPr/>
          <p:nvPr/>
        </p:nvGrpSpPr>
        <p:grpSpPr>
          <a:xfrm>
            <a:off x="3017156" y="1275232"/>
            <a:ext cx="2504700" cy="966421"/>
            <a:chOff x="908150" y="2994290"/>
            <a:chExt cx="2504700" cy="406248"/>
          </a:xfrm>
        </p:grpSpPr>
        <p:sp>
          <p:nvSpPr>
            <p:cNvPr id="37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8" name="Label"/>
            <p:cNvSpPr txBox="1"/>
            <p:nvPr/>
          </p:nvSpPr>
          <p:spPr>
            <a:xfrm>
              <a:off x="908150" y="2994290"/>
              <a:ext cx="714939" cy="270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grpSp>
        <p:nvGrpSpPr>
          <p:cNvPr id="42" name="Input with Label"/>
          <p:cNvGrpSpPr/>
          <p:nvPr/>
        </p:nvGrpSpPr>
        <p:grpSpPr>
          <a:xfrm>
            <a:off x="3033430" y="3287015"/>
            <a:ext cx="2504700" cy="916073"/>
            <a:chOff x="908150" y="2894249"/>
            <a:chExt cx="2504700" cy="552033"/>
          </a:xfrm>
        </p:grpSpPr>
        <p:sp>
          <p:nvSpPr>
            <p:cNvPr id="43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44" name="Label"/>
            <p:cNvSpPr txBox="1"/>
            <p:nvPr/>
          </p:nvSpPr>
          <p:spPr>
            <a:xfrm>
              <a:off x="939408" y="2894249"/>
              <a:ext cx="1033937" cy="2318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Location</a:t>
              </a:r>
            </a:p>
          </p:txBody>
        </p:sp>
      </p:grpSp>
      <p:grpSp>
        <p:nvGrpSpPr>
          <p:cNvPr id="45" name="Input with Label"/>
          <p:cNvGrpSpPr/>
          <p:nvPr/>
        </p:nvGrpSpPr>
        <p:grpSpPr>
          <a:xfrm>
            <a:off x="3033430" y="2307964"/>
            <a:ext cx="2504700" cy="912495"/>
            <a:chOff x="908150" y="3001529"/>
            <a:chExt cx="2504700" cy="409161"/>
          </a:xfrm>
        </p:grpSpPr>
        <p:sp>
          <p:nvSpPr>
            <p:cNvPr id="46" name="Input"/>
            <p:cNvSpPr/>
            <p:nvPr/>
          </p:nvSpPr>
          <p:spPr>
            <a:xfrm>
              <a:off x="908150" y="3174147"/>
              <a:ext cx="2504700" cy="236543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12/12/2012</a:t>
              </a:r>
            </a:p>
          </p:txBody>
        </p:sp>
        <p:sp>
          <p:nvSpPr>
            <p:cNvPr id="47" name="Label"/>
            <p:cNvSpPr txBox="1"/>
            <p:nvPr/>
          </p:nvSpPr>
          <p:spPr>
            <a:xfrm>
              <a:off x="908150" y="3001529"/>
              <a:ext cx="548227" cy="1725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DOB</a:t>
              </a:r>
            </a:p>
          </p:txBody>
        </p:sp>
      </p:grpSp>
      <p:sp>
        <p:nvSpPr>
          <p:cNvPr id="48" name="Button">
            <a:hlinkClick r:id="rId2" action="ppaction://hlinksldjump"/>
          </p:cNvPr>
          <p:cNvSpPr/>
          <p:nvPr/>
        </p:nvSpPr>
        <p:spPr>
          <a:xfrm>
            <a:off x="8440206" y="5022230"/>
            <a:ext cx="1098381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</a:p>
        </p:txBody>
      </p:sp>
      <p:sp>
        <p:nvSpPr>
          <p:cNvPr id="49" name="Button">
            <a:hlinkClick r:id="rId2" action="ppaction://hlinksldjump"/>
          </p:cNvPr>
          <p:cNvSpPr/>
          <p:nvPr/>
        </p:nvSpPr>
        <p:spPr>
          <a:xfrm>
            <a:off x="9538587" y="5022230"/>
            <a:ext cx="961995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</p:txBody>
      </p:sp>
      <p:cxnSp>
        <p:nvCxnSpPr>
          <p:cNvPr id="5" name="Straight Connector 4"/>
          <p:cNvCxnSpPr>
            <a:stCxn id="2" idx="0"/>
            <a:endCxn id="2" idx="2"/>
          </p:cNvCxnSpPr>
          <p:nvPr/>
        </p:nvCxnSpPr>
        <p:spPr>
          <a:xfrm>
            <a:off x="6592160" y="788863"/>
            <a:ext cx="0" cy="502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Input with Label"/>
          <p:cNvGrpSpPr/>
          <p:nvPr/>
        </p:nvGrpSpPr>
        <p:grpSpPr>
          <a:xfrm>
            <a:off x="7378522" y="1275232"/>
            <a:ext cx="2504700" cy="966421"/>
            <a:chOff x="908150" y="2994290"/>
            <a:chExt cx="2504700" cy="406248"/>
          </a:xfrm>
        </p:grpSpPr>
        <p:sp>
          <p:nvSpPr>
            <p:cNvPr id="41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50" name="Label"/>
            <p:cNvSpPr txBox="1"/>
            <p:nvPr/>
          </p:nvSpPr>
          <p:spPr>
            <a:xfrm>
              <a:off x="908150" y="2994290"/>
              <a:ext cx="844783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Mobile</a:t>
              </a:r>
            </a:p>
          </p:txBody>
        </p:sp>
      </p:grpSp>
      <p:grpSp>
        <p:nvGrpSpPr>
          <p:cNvPr id="51" name="Input with Label"/>
          <p:cNvGrpSpPr/>
          <p:nvPr/>
        </p:nvGrpSpPr>
        <p:grpSpPr>
          <a:xfrm>
            <a:off x="7394796" y="3287015"/>
            <a:ext cx="2504700" cy="916073"/>
            <a:chOff x="908150" y="2894249"/>
            <a:chExt cx="2504700" cy="552033"/>
          </a:xfrm>
        </p:grpSpPr>
        <p:sp>
          <p:nvSpPr>
            <p:cNvPr id="52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53" name="Label"/>
            <p:cNvSpPr txBox="1"/>
            <p:nvPr/>
          </p:nvSpPr>
          <p:spPr>
            <a:xfrm>
              <a:off x="939408" y="2894249"/>
              <a:ext cx="1033937" cy="2318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Location</a:t>
              </a:r>
            </a:p>
          </p:txBody>
        </p:sp>
      </p:grpSp>
      <p:grpSp>
        <p:nvGrpSpPr>
          <p:cNvPr id="54" name="Input with Label"/>
          <p:cNvGrpSpPr/>
          <p:nvPr/>
        </p:nvGrpSpPr>
        <p:grpSpPr>
          <a:xfrm>
            <a:off x="7394796" y="2307964"/>
            <a:ext cx="2504700" cy="912495"/>
            <a:chOff x="908150" y="3001529"/>
            <a:chExt cx="2504700" cy="409161"/>
          </a:xfrm>
        </p:grpSpPr>
        <p:sp>
          <p:nvSpPr>
            <p:cNvPr id="55" name="Input"/>
            <p:cNvSpPr/>
            <p:nvPr/>
          </p:nvSpPr>
          <p:spPr>
            <a:xfrm>
              <a:off x="908150" y="3174147"/>
              <a:ext cx="2504700" cy="236543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12/12/2012</a:t>
              </a:r>
            </a:p>
          </p:txBody>
        </p:sp>
        <p:sp>
          <p:nvSpPr>
            <p:cNvPr id="56" name="Label"/>
            <p:cNvSpPr txBox="1"/>
            <p:nvPr/>
          </p:nvSpPr>
          <p:spPr>
            <a:xfrm>
              <a:off x="908150" y="3001529"/>
              <a:ext cx="654025" cy="1725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3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tton">
            <a:hlinkClick r:id="rId2" action="ppaction://hlinksldjump"/>
          </p:cNvPr>
          <p:cNvSpPr/>
          <p:nvPr/>
        </p:nvSpPr>
        <p:spPr>
          <a:xfrm>
            <a:off x="4113140" y="643133"/>
            <a:ext cx="2639548" cy="132102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new Billing</a:t>
            </a:r>
          </a:p>
        </p:txBody>
      </p:sp>
      <p:sp>
        <p:nvSpPr>
          <p:cNvPr id="5" name="Button"/>
          <p:cNvSpPr/>
          <p:nvPr/>
        </p:nvSpPr>
        <p:spPr>
          <a:xfrm>
            <a:off x="7020193" y="643133"/>
            <a:ext cx="2747427" cy="132102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Advance Booking</a:t>
            </a:r>
          </a:p>
        </p:txBody>
      </p:sp>
      <p:sp>
        <p:nvSpPr>
          <p:cNvPr id="6" name="Button"/>
          <p:cNvSpPr/>
          <p:nvPr/>
        </p:nvSpPr>
        <p:spPr>
          <a:xfrm>
            <a:off x="4113139" y="2149259"/>
            <a:ext cx="2639549" cy="132102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Settlement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Settle a Bill</a:t>
            </a:r>
          </a:p>
        </p:txBody>
      </p:sp>
      <p:sp>
        <p:nvSpPr>
          <p:cNvPr id="7" name="Button"/>
          <p:cNvSpPr/>
          <p:nvPr/>
        </p:nvSpPr>
        <p:spPr>
          <a:xfrm>
            <a:off x="7020193" y="2149259"/>
            <a:ext cx="2747427" cy="132102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Out Report</a:t>
            </a:r>
          </a:p>
        </p:txBody>
      </p:sp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95459"/>
              </p:ext>
            </p:extLst>
          </p:nvPr>
        </p:nvGraphicFramePr>
        <p:xfrm>
          <a:off x="8495471" y="3864616"/>
          <a:ext cx="3215716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4640"/>
                <a:gridCol w="798490"/>
                <a:gridCol w="875763"/>
                <a:gridCol w="656823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Recent</a:t>
                      </a:r>
                      <a:r>
                        <a:rPr lang="en-US" baseline="0" dirty="0" smtClean="0"/>
                        <a:t> Tables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67618"/>
              </p:ext>
            </p:extLst>
          </p:nvPr>
        </p:nvGraphicFramePr>
        <p:xfrm>
          <a:off x="2449701" y="3864616"/>
          <a:ext cx="5489262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23876"/>
                <a:gridCol w="266538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Recent Activities</a:t>
                      </a:r>
                      <a:r>
                        <a:rPr lang="en-US" baseline="0" dirty="0" smtClean="0"/>
                        <a:t>                       </a:t>
                      </a:r>
                      <a:r>
                        <a:rPr lang="en-US" dirty="0" smtClean="0"/>
                        <a:t>Date : 12/12/2012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Home Delivery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Advance Booking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 </a:t>
                      </a:r>
                      <a:r>
                        <a:rPr lang="en-US" dirty="0" err="1" smtClean="0"/>
                        <a:t>tk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1342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tton">
            <a:hlinkClick r:id="rId2" action="ppaction://hlinksldjump"/>
          </p:cNvPr>
          <p:cNvSpPr/>
          <p:nvPr/>
        </p:nvSpPr>
        <p:spPr>
          <a:xfrm>
            <a:off x="4113140" y="643133"/>
            <a:ext cx="2639548" cy="132102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new Billing</a:t>
            </a:r>
          </a:p>
        </p:txBody>
      </p:sp>
      <p:sp>
        <p:nvSpPr>
          <p:cNvPr id="5" name="Button">
            <a:hlinkClick r:id="rId3" action="ppaction://hlinksldjump"/>
          </p:cNvPr>
          <p:cNvSpPr/>
          <p:nvPr/>
        </p:nvSpPr>
        <p:spPr>
          <a:xfrm>
            <a:off x="7020193" y="643133"/>
            <a:ext cx="2747427" cy="132102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Advance Booking</a:t>
            </a:r>
          </a:p>
        </p:txBody>
      </p:sp>
      <p:sp>
        <p:nvSpPr>
          <p:cNvPr id="6" name="Button"/>
          <p:cNvSpPr/>
          <p:nvPr/>
        </p:nvSpPr>
        <p:spPr>
          <a:xfrm>
            <a:off x="4113139" y="2149259"/>
            <a:ext cx="2639549" cy="132102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Settlement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Settle a Bill</a:t>
            </a:r>
          </a:p>
        </p:txBody>
      </p:sp>
      <p:sp>
        <p:nvSpPr>
          <p:cNvPr id="7" name="Button">
            <a:hlinkClick r:id="rId4" action="ppaction://hlinksldjump"/>
          </p:cNvPr>
          <p:cNvSpPr/>
          <p:nvPr/>
        </p:nvSpPr>
        <p:spPr>
          <a:xfrm>
            <a:off x="7020193" y="2149259"/>
            <a:ext cx="2747427" cy="132102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Out Report</a:t>
            </a:r>
          </a:p>
        </p:txBody>
      </p:sp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4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5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6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3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95459"/>
              </p:ext>
            </p:extLst>
          </p:nvPr>
        </p:nvGraphicFramePr>
        <p:xfrm>
          <a:off x="8495471" y="3864616"/>
          <a:ext cx="3215716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4640"/>
                <a:gridCol w="798490"/>
                <a:gridCol w="875763"/>
                <a:gridCol w="656823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Recent</a:t>
                      </a:r>
                      <a:r>
                        <a:rPr lang="en-US" baseline="0" dirty="0" smtClean="0"/>
                        <a:t> Tables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67618"/>
              </p:ext>
            </p:extLst>
          </p:nvPr>
        </p:nvGraphicFramePr>
        <p:xfrm>
          <a:off x="2449701" y="3864616"/>
          <a:ext cx="5489262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23876"/>
                <a:gridCol w="266538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Recent Activities</a:t>
                      </a:r>
                      <a:r>
                        <a:rPr lang="en-US" baseline="0" dirty="0" smtClean="0"/>
                        <a:t>                       </a:t>
                      </a:r>
                      <a:r>
                        <a:rPr lang="en-US" dirty="0" smtClean="0"/>
                        <a:t>Date : 12/12/2012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Home Delivery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Advance Booking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 </a:t>
                      </a:r>
                      <a:r>
                        <a:rPr lang="en-US" dirty="0" err="1" smtClean="0"/>
                        <a:t>tk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35126" y="460058"/>
            <a:ext cx="2156874" cy="2527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83" y="643133"/>
            <a:ext cx="1889760" cy="1717386"/>
          </a:xfrm>
          <a:prstGeom prst="rect">
            <a:avLst/>
          </a:prstGeom>
        </p:spPr>
      </p:pic>
      <p:sp>
        <p:nvSpPr>
          <p:cNvPr id="20" name="Button"/>
          <p:cNvSpPr/>
          <p:nvPr/>
        </p:nvSpPr>
        <p:spPr>
          <a:xfrm>
            <a:off x="10421702" y="2497588"/>
            <a:ext cx="742611" cy="36804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</a:t>
            </a:r>
          </a:p>
        </p:txBody>
      </p:sp>
      <p:sp>
        <p:nvSpPr>
          <p:cNvPr id="21" name="Button">
            <a:hlinkClick r:id="rId13" action="ppaction://hlinksldjump"/>
          </p:cNvPr>
          <p:cNvSpPr/>
          <p:nvPr/>
        </p:nvSpPr>
        <p:spPr>
          <a:xfrm>
            <a:off x="11164313" y="2497588"/>
            <a:ext cx="894130" cy="36804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14845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25" name="Input"/>
          <p:cNvSpPr/>
          <p:nvPr/>
        </p:nvSpPr>
        <p:spPr>
          <a:xfrm>
            <a:off x="2947598" y="1308642"/>
            <a:ext cx="1060708" cy="332149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</a:p>
        </p:txBody>
      </p:sp>
      <p:sp>
        <p:nvSpPr>
          <p:cNvPr id="35" name="Input"/>
          <p:cNvSpPr/>
          <p:nvPr/>
        </p:nvSpPr>
        <p:spPr>
          <a:xfrm>
            <a:off x="3993107" y="1308642"/>
            <a:ext cx="1060708" cy="332149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34691"/>
              </p:ext>
            </p:extLst>
          </p:nvPr>
        </p:nvGraphicFramePr>
        <p:xfrm>
          <a:off x="2902001" y="2543181"/>
          <a:ext cx="8779137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5306"/>
                <a:gridCol w="721217"/>
                <a:gridCol w="708338"/>
                <a:gridCol w="772732"/>
                <a:gridCol w="862885"/>
                <a:gridCol w="1146220"/>
                <a:gridCol w="605307"/>
                <a:gridCol w="1004552"/>
                <a:gridCol w="682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 </a:t>
                      </a:r>
                      <a:r>
                        <a:rPr lang="en-US" dirty="0" err="1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 </a:t>
                      </a:r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Tandoori Roti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Pudina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Paner</a:t>
                      </a:r>
                      <a:r>
                        <a:rPr lang="en-US" baseline="0" dirty="0" smtClean="0"/>
                        <a:t> Tikka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Tandoori Roti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Pudina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Paner</a:t>
                      </a:r>
                      <a:r>
                        <a:rPr lang="en-US" baseline="0" dirty="0" smtClean="0"/>
                        <a:t> Tikka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Input with Label"/>
          <p:cNvGrpSpPr/>
          <p:nvPr/>
        </p:nvGrpSpPr>
        <p:grpSpPr>
          <a:xfrm>
            <a:off x="4494366" y="1907237"/>
            <a:ext cx="724010" cy="585387"/>
            <a:chOff x="82013" y="2878896"/>
            <a:chExt cx="724010" cy="585387"/>
          </a:xfrm>
        </p:grpSpPr>
        <p:sp>
          <p:nvSpPr>
            <p:cNvPr id="50" name="Input"/>
            <p:cNvSpPr/>
            <p:nvPr/>
          </p:nvSpPr>
          <p:spPr>
            <a:xfrm>
              <a:off x="89480" y="3156557"/>
              <a:ext cx="716543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xxx</a:t>
              </a:r>
            </a:p>
          </p:txBody>
        </p:sp>
        <p:sp>
          <p:nvSpPr>
            <p:cNvPr id="51" name="Label"/>
            <p:cNvSpPr txBox="1"/>
            <p:nvPr/>
          </p:nvSpPr>
          <p:spPr>
            <a:xfrm>
              <a:off x="82013" y="2878896"/>
              <a:ext cx="559449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</p:grpSp>
      <p:grpSp>
        <p:nvGrpSpPr>
          <p:cNvPr id="52" name="Input with Label"/>
          <p:cNvGrpSpPr/>
          <p:nvPr/>
        </p:nvGrpSpPr>
        <p:grpSpPr>
          <a:xfrm>
            <a:off x="3708931" y="1907237"/>
            <a:ext cx="716543" cy="586850"/>
            <a:chOff x="908150" y="2877433"/>
            <a:chExt cx="716543" cy="586850"/>
          </a:xfrm>
        </p:grpSpPr>
        <p:sp>
          <p:nvSpPr>
            <p:cNvPr id="53" name="Input"/>
            <p:cNvSpPr/>
            <p:nvPr/>
          </p:nvSpPr>
          <p:spPr>
            <a:xfrm>
              <a:off x="908150" y="3156557"/>
              <a:ext cx="716543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4" name="Label"/>
            <p:cNvSpPr txBox="1"/>
            <p:nvPr/>
          </p:nvSpPr>
          <p:spPr>
            <a:xfrm>
              <a:off x="915750" y="2877433"/>
              <a:ext cx="640945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Table No</a:t>
              </a:r>
            </a:p>
          </p:txBody>
        </p:sp>
      </p:grpSp>
      <p:grpSp>
        <p:nvGrpSpPr>
          <p:cNvPr id="58" name="Input with Label"/>
          <p:cNvGrpSpPr/>
          <p:nvPr/>
        </p:nvGrpSpPr>
        <p:grpSpPr>
          <a:xfrm>
            <a:off x="2943394" y="1908862"/>
            <a:ext cx="716543" cy="591000"/>
            <a:chOff x="908150" y="2873283"/>
            <a:chExt cx="716543" cy="591000"/>
          </a:xfrm>
        </p:grpSpPr>
        <p:sp>
          <p:nvSpPr>
            <p:cNvPr id="59" name="Input"/>
            <p:cNvSpPr/>
            <p:nvPr/>
          </p:nvSpPr>
          <p:spPr>
            <a:xfrm>
              <a:off x="908150" y="3156557"/>
              <a:ext cx="716543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78</a:t>
              </a:r>
            </a:p>
          </p:txBody>
        </p:sp>
        <p:sp>
          <p:nvSpPr>
            <p:cNvPr id="60" name="Label"/>
            <p:cNvSpPr txBox="1"/>
            <p:nvPr/>
          </p:nvSpPr>
          <p:spPr>
            <a:xfrm>
              <a:off x="908150" y="2873283"/>
              <a:ext cx="674287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Order No</a:t>
              </a:r>
            </a:p>
          </p:txBody>
        </p:sp>
      </p:grpSp>
      <p:grpSp>
        <p:nvGrpSpPr>
          <p:cNvPr id="61" name="Input with Label"/>
          <p:cNvGrpSpPr/>
          <p:nvPr/>
        </p:nvGrpSpPr>
        <p:grpSpPr>
          <a:xfrm>
            <a:off x="5278455" y="1886288"/>
            <a:ext cx="1127937" cy="606336"/>
            <a:chOff x="953449" y="2857947"/>
            <a:chExt cx="1127937" cy="606336"/>
          </a:xfrm>
        </p:grpSpPr>
        <p:sp>
          <p:nvSpPr>
            <p:cNvPr id="62" name="Input"/>
            <p:cNvSpPr/>
            <p:nvPr/>
          </p:nvSpPr>
          <p:spPr>
            <a:xfrm>
              <a:off x="988649" y="3156557"/>
              <a:ext cx="716543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xxx</a:t>
              </a:r>
            </a:p>
          </p:txBody>
        </p:sp>
        <p:sp>
          <p:nvSpPr>
            <p:cNvPr id="63" name="Label"/>
            <p:cNvSpPr txBox="1"/>
            <p:nvPr/>
          </p:nvSpPr>
          <p:spPr>
            <a:xfrm>
              <a:off x="953449" y="2857947"/>
              <a:ext cx="1127937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</a:t>
              </a:r>
              <a:r>
                <a:rPr 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Name</a:t>
              </a:r>
            </a:p>
          </p:txBody>
        </p:sp>
      </p:grpSp>
      <p:sp>
        <p:nvSpPr>
          <p:cNvPr id="9" name="Minus 8"/>
          <p:cNvSpPr/>
          <p:nvPr/>
        </p:nvSpPr>
        <p:spPr>
          <a:xfrm>
            <a:off x="10362042" y="2990837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10362041" y="3321842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10362041" y="3680641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10362041" y="4039708"/>
            <a:ext cx="334851" cy="2130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1127252" y="2976796"/>
            <a:ext cx="373487" cy="2411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lus 66"/>
          <p:cNvSpPr/>
          <p:nvPr/>
        </p:nvSpPr>
        <p:spPr>
          <a:xfrm>
            <a:off x="11139031" y="3368057"/>
            <a:ext cx="373487" cy="2411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lus 67"/>
          <p:cNvSpPr/>
          <p:nvPr/>
        </p:nvSpPr>
        <p:spPr>
          <a:xfrm>
            <a:off x="11139031" y="3710090"/>
            <a:ext cx="373487" cy="2411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lus 68"/>
          <p:cNvSpPr/>
          <p:nvPr/>
        </p:nvSpPr>
        <p:spPr>
          <a:xfrm>
            <a:off x="11139031" y="4120344"/>
            <a:ext cx="373487" cy="2411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88565"/>
              </p:ext>
            </p:extLst>
          </p:nvPr>
        </p:nvGraphicFramePr>
        <p:xfrm>
          <a:off x="2902001" y="716066"/>
          <a:ext cx="81280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358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0" name="Input"/>
          <p:cNvSpPr/>
          <p:nvPr/>
        </p:nvSpPr>
        <p:spPr>
          <a:xfrm>
            <a:off x="5062710" y="1305640"/>
            <a:ext cx="1060708" cy="332149"/>
          </a:xfrm>
          <a:prstGeom prst="roundRect">
            <a:avLst>
              <a:gd name="adj" fmla="val 10785"/>
            </a:avLst>
          </a:prstGeom>
          <a:solidFill>
            <a:schemeClr val="bg2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grpSp>
        <p:nvGrpSpPr>
          <p:cNvPr id="77" name="Drop-down Field"/>
          <p:cNvGrpSpPr/>
          <p:nvPr/>
        </p:nvGrpSpPr>
        <p:grpSpPr>
          <a:xfrm>
            <a:off x="6199612" y="1305640"/>
            <a:ext cx="766389" cy="301743"/>
            <a:chOff x="595686" y="1185202"/>
            <a:chExt cx="766389" cy="301743"/>
          </a:xfrm>
        </p:grpSpPr>
        <p:cxnSp>
          <p:nvCxnSpPr>
            <p:cNvPr id="78" name="Divider"/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"/>
            <p:cNvSpPr txBox="1"/>
            <p:nvPr/>
          </p:nvSpPr>
          <p:spPr>
            <a:xfrm>
              <a:off x="595686" y="1185202"/>
              <a:ext cx="766389" cy="287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Billing</a:t>
              </a:r>
            </a:p>
          </p:txBody>
        </p:sp>
        <p:sp>
          <p:nvSpPr>
            <p:cNvPr id="80" name="Drop-down Arrow"/>
            <p:cNvSpPr>
              <a:spLocks noChangeAspect="1"/>
            </p:cNvSpPr>
            <p:nvPr/>
          </p:nvSpPr>
          <p:spPr bwMode="auto">
            <a:xfrm>
              <a:off x="1219569" y="1336371"/>
              <a:ext cx="142506" cy="75445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Button">
            <a:hlinkClick r:id="rId12" action="ppaction://hlinksldjump"/>
          </p:cNvPr>
          <p:cNvSpPr/>
          <p:nvPr/>
        </p:nvSpPr>
        <p:spPr>
          <a:xfrm>
            <a:off x="2943394" y="474670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C0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</p:txBody>
      </p:sp>
      <p:sp>
        <p:nvSpPr>
          <p:cNvPr id="82" name="Button"/>
          <p:cNvSpPr/>
          <p:nvPr/>
        </p:nvSpPr>
        <p:spPr>
          <a:xfrm>
            <a:off x="4425473" y="4746704"/>
            <a:ext cx="2173806" cy="49291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Recent Bill Reprint</a:t>
            </a:r>
          </a:p>
        </p:txBody>
      </p:sp>
      <p:sp>
        <p:nvSpPr>
          <p:cNvPr id="84" name="Button">
            <a:hlinkClick r:id="rId13" action="ppaction://hlinksldjump"/>
          </p:cNvPr>
          <p:cNvSpPr/>
          <p:nvPr/>
        </p:nvSpPr>
        <p:spPr>
          <a:xfrm>
            <a:off x="6599279" y="4746704"/>
            <a:ext cx="1858876" cy="492919"/>
          </a:xfrm>
          <a:prstGeom prst="roundRect">
            <a:avLst>
              <a:gd name="adj" fmla="val 11182"/>
            </a:avLst>
          </a:prstGeom>
          <a:solidFill>
            <a:schemeClr val="accent6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Dispatch Order</a:t>
            </a:r>
          </a:p>
        </p:txBody>
      </p:sp>
      <p:grpSp>
        <p:nvGrpSpPr>
          <p:cNvPr id="97" name="Input with Label"/>
          <p:cNvGrpSpPr/>
          <p:nvPr/>
        </p:nvGrpSpPr>
        <p:grpSpPr>
          <a:xfrm>
            <a:off x="4646727" y="5362148"/>
            <a:ext cx="724010" cy="585387"/>
            <a:chOff x="82013" y="2878896"/>
            <a:chExt cx="724010" cy="585387"/>
          </a:xfrm>
        </p:grpSpPr>
        <p:sp>
          <p:nvSpPr>
            <p:cNvPr id="98" name="Input"/>
            <p:cNvSpPr/>
            <p:nvPr/>
          </p:nvSpPr>
          <p:spPr>
            <a:xfrm>
              <a:off x="89480" y="3156557"/>
              <a:ext cx="716543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xxx</a:t>
              </a:r>
            </a:p>
          </p:txBody>
        </p:sp>
        <p:sp>
          <p:nvSpPr>
            <p:cNvPr id="99" name="Label"/>
            <p:cNvSpPr txBox="1"/>
            <p:nvPr/>
          </p:nvSpPr>
          <p:spPr>
            <a:xfrm>
              <a:off x="82013" y="2878896"/>
              <a:ext cx="483787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Vat</a:t>
              </a:r>
            </a:p>
          </p:txBody>
        </p:sp>
      </p:grpSp>
      <p:grpSp>
        <p:nvGrpSpPr>
          <p:cNvPr id="100" name="Input with Label"/>
          <p:cNvGrpSpPr/>
          <p:nvPr/>
        </p:nvGrpSpPr>
        <p:grpSpPr>
          <a:xfrm>
            <a:off x="3741463" y="5370667"/>
            <a:ext cx="839394" cy="576868"/>
            <a:chOff x="908151" y="2846480"/>
            <a:chExt cx="839394" cy="576868"/>
          </a:xfrm>
        </p:grpSpPr>
        <p:sp>
          <p:nvSpPr>
            <p:cNvPr id="101" name="Input"/>
            <p:cNvSpPr/>
            <p:nvPr/>
          </p:nvSpPr>
          <p:spPr>
            <a:xfrm>
              <a:off x="908151" y="3111426"/>
              <a:ext cx="785302" cy="31192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2" name="Label"/>
            <p:cNvSpPr txBox="1"/>
            <p:nvPr/>
          </p:nvSpPr>
          <p:spPr>
            <a:xfrm>
              <a:off x="940144" y="2846480"/>
              <a:ext cx="807401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Service Tax</a:t>
              </a:r>
            </a:p>
          </p:txBody>
        </p:sp>
      </p:grpSp>
      <p:grpSp>
        <p:nvGrpSpPr>
          <p:cNvPr id="103" name="Input with Label"/>
          <p:cNvGrpSpPr/>
          <p:nvPr/>
        </p:nvGrpSpPr>
        <p:grpSpPr>
          <a:xfrm>
            <a:off x="2950861" y="5363773"/>
            <a:ext cx="716543" cy="591000"/>
            <a:chOff x="908150" y="2873283"/>
            <a:chExt cx="716543" cy="591000"/>
          </a:xfrm>
        </p:grpSpPr>
        <p:sp>
          <p:nvSpPr>
            <p:cNvPr id="104" name="Input"/>
            <p:cNvSpPr/>
            <p:nvPr/>
          </p:nvSpPr>
          <p:spPr>
            <a:xfrm>
              <a:off x="908150" y="3156557"/>
              <a:ext cx="716543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78</a:t>
              </a:r>
            </a:p>
          </p:txBody>
        </p:sp>
        <p:sp>
          <p:nvSpPr>
            <p:cNvPr id="105" name="Label"/>
            <p:cNvSpPr txBox="1"/>
            <p:nvPr/>
          </p:nvSpPr>
          <p:spPr>
            <a:xfrm>
              <a:off x="908150" y="2873283"/>
              <a:ext cx="673839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Total</a:t>
              </a:r>
            </a:p>
          </p:txBody>
        </p:sp>
      </p:grpSp>
      <p:grpSp>
        <p:nvGrpSpPr>
          <p:cNvPr id="106" name="Input with Label"/>
          <p:cNvGrpSpPr/>
          <p:nvPr/>
        </p:nvGrpSpPr>
        <p:grpSpPr>
          <a:xfrm>
            <a:off x="5434481" y="5341199"/>
            <a:ext cx="929742" cy="606336"/>
            <a:chOff x="953449" y="2857947"/>
            <a:chExt cx="929742" cy="606336"/>
          </a:xfrm>
        </p:grpSpPr>
        <p:sp>
          <p:nvSpPr>
            <p:cNvPr id="107" name="Input"/>
            <p:cNvSpPr/>
            <p:nvPr/>
          </p:nvSpPr>
          <p:spPr>
            <a:xfrm>
              <a:off x="988649" y="3156557"/>
              <a:ext cx="894542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xxx</a:t>
              </a:r>
            </a:p>
          </p:txBody>
        </p:sp>
        <p:sp>
          <p:nvSpPr>
            <p:cNvPr id="108" name="Label"/>
            <p:cNvSpPr txBox="1"/>
            <p:nvPr/>
          </p:nvSpPr>
          <p:spPr>
            <a:xfrm>
              <a:off x="953449" y="2857947"/>
              <a:ext cx="929742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Disc Amount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Input with Label"/>
          <p:cNvGrpSpPr/>
          <p:nvPr/>
        </p:nvGrpSpPr>
        <p:grpSpPr>
          <a:xfrm>
            <a:off x="6461119" y="5348437"/>
            <a:ext cx="751743" cy="606336"/>
            <a:chOff x="953449" y="2857947"/>
            <a:chExt cx="751743" cy="606336"/>
          </a:xfrm>
        </p:grpSpPr>
        <p:sp>
          <p:nvSpPr>
            <p:cNvPr id="122" name="Input"/>
            <p:cNvSpPr/>
            <p:nvPr/>
          </p:nvSpPr>
          <p:spPr>
            <a:xfrm>
              <a:off x="988649" y="3156557"/>
              <a:ext cx="716543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xxx</a:t>
              </a:r>
            </a:p>
          </p:txBody>
        </p:sp>
        <p:sp>
          <p:nvSpPr>
            <p:cNvPr id="123" name="Label"/>
            <p:cNvSpPr txBox="1"/>
            <p:nvPr/>
          </p:nvSpPr>
          <p:spPr>
            <a:xfrm>
              <a:off x="953449" y="2857947"/>
              <a:ext cx="356444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Total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9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09131" y="665440"/>
            <a:ext cx="4811151" cy="5022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Input with Label"/>
          <p:cNvGrpSpPr/>
          <p:nvPr/>
        </p:nvGrpSpPr>
        <p:grpSpPr>
          <a:xfrm>
            <a:off x="5339810" y="1136239"/>
            <a:ext cx="2504700" cy="863079"/>
            <a:chOff x="908150" y="2994290"/>
            <a:chExt cx="2504700" cy="362807"/>
          </a:xfrm>
        </p:grpSpPr>
        <p:sp>
          <p:nvSpPr>
            <p:cNvPr id="73" name="Input"/>
            <p:cNvSpPr/>
            <p:nvPr/>
          </p:nvSpPr>
          <p:spPr>
            <a:xfrm>
              <a:off x="908150" y="3227740"/>
              <a:ext cx="2504700" cy="129357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1500</a:t>
              </a:r>
            </a:p>
          </p:txBody>
        </p:sp>
        <p:sp>
          <p:nvSpPr>
            <p:cNvPr id="74" name="Label"/>
            <p:cNvSpPr txBox="1"/>
            <p:nvPr/>
          </p:nvSpPr>
          <p:spPr>
            <a:xfrm>
              <a:off x="908150" y="2994290"/>
              <a:ext cx="1989327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Payable Amount</a:t>
              </a:r>
            </a:p>
          </p:txBody>
        </p:sp>
      </p:grpSp>
      <p:grpSp>
        <p:nvGrpSpPr>
          <p:cNvPr id="75" name="Input with Label"/>
          <p:cNvGrpSpPr/>
          <p:nvPr/>
        </p:nvGrpSpPr>
        <p:grpSpPr>
          <a:xfrm>
            <a:off x="5339810" y="3668234"/>
            <a:ext cx="2504700" cy="884533"/>
            <a:chOff x="908150" y="2852111"/>
            <a:chExt cx="2504700" cy="533027"/>
          </a:xfrm>
        </p:grpSpPr>
        <p:sp>
          <p:nvSpPr>
            <p:cNvPr id="76" name="Input"/>
            <p:cNvSpPr/>
            <p:nvPr/>
          </p:nvSpPr>
          <p:spPr>
            <a:xfrm>
              <a:off x="908150" y="3199700"/>
              <a:ext cx="2504700" cy="185438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Chase</a:t>
              </a:r>
            </a:p>
          </p:txBody>
        </p:sp>
        <p:sp>
          <p:nvSpPr>
            <p:cNvPr id="83" name="Label"/>
            <p:cNvSpPr txBox="1"/>
            <p:nvPr/>
          </p:nvSpPr>
          <p:spPr>
            <a:xfrm>
              <a:off x="930697" y="2852111"/>
              <a:ext cx="2080698" cy="2318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Payment Method</a:t>
              </a:r>
            </a:p>
          </p:txBody>
        </p:sp>
      </p:grpSp>
      <p:grpSp>
        <p:nvGrpSpPr>
          <p:cNvPr id="85" name="Input with Label"/>
          <p:cNvGrpSpPr/>
          <p:nvPr/>
        </p:nvGrpSpPr>
        <p:grpSpPr>
          <a:xfrm>
            <a:off x="5362357" y="2073362"/>
            <a:ext cx="2504700" cy="802595"/>
            <a:chOff x="908150" y="3001529"/>
            <a:chExt cx="2504700" cy="359882"/>
          </a:xfrm>
        </p:grpSpPr>
        <p:sp>
          <p:nvSpPr>
            <p:cNvPr id="86" name="Input"/>
            <p:cNvSpPr/>
            <p:nvPr/>
          </p:nvSpPr>
          <p:spPr>
            <a:xfrm>
              <a:off x="908150" y="3223427"/>
              <a:ext cx="2504700" cy="13798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1500</a:t>
              </a:r>
            </a:p>
          </p:txBody>
        </p:sp>
        <p:sp>
          <p:nvSpPr>
            <p:cNvPr id="87" name="Label"/>
            <p:cNvSpPr txBox="1"/>
            <p:nvPr/>
          </p:nvSpPr>
          <p:spPr>
            <a:xfrm>
              <a:off x="908150" y="3001529"/>
              <a:ext cx="1574149" cy="1725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Paid Amount</a:t>
              </a:r>
            </a:p>
          </p:txBody>
        </p:sp>
      </p:grpSp>
      <p:sp>
        <p:nvSpPr>
          <p:cNvPr id="88" name="Button">
            <a:hlinkClick r:id="rId2" action="ppaction://hlinksldjump"/>
          </p:cNvPr>
          <p:cNvSpPr/>
          <p:nvPr/>
        </p:nvSpPr>
        <p:spPr>
          <a:xfrm>
            <a:off x="6718645" y="5072110"/>
            <a:ext cx="823436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Close</a:t>
            </a:r>
          </a:p>
        </p:txBody>
      </p:sp>
      <p:sp>
        <p:nvSpPr>
          <p:cNvPr id="89" name="Button">
            <a:hlinkClick r:id="rId12" action="ppaction://hlinksldjump"/>
          </p:cNvPr>
          <p:cNvSpPr/>
          <p:nvPr/>
        </p:nvSpPr>
        <p:spPr>
          <a:xfrm>
            <a:off x="7711981" y="5072110"/>
            <a:ext cx="741265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</a:p>
        </p:txBody>
      </p:sp>
      <p:grpSp>
        <p:nvGrpSpPr>
          <p:cNvPr id="91" name="Input with Label"/>
          <p:cNvGrpSpPr/>
          <p:nvPr/>
        </p:nvGrpSpPr>
        <p:grpSpPr>
          <a:xfrm>
            <a:off x="5362357" y="2894756"/>
            <a:ext cx="2504700" cy="802595"/>
            <a:chOff x="908150" y="3001529"/>
            <a:chExt cx="2504700" cy="359882"/>
          </a:xfrm>
        </p:grpSpPr>
        <p:sp>
          <p:nvSpPr>
            <p:cNvPr id="92" name="Input"/>
            <p:cNvSpPr/>
            <p:nvPr/>
          </p:nvSpPr>
          <p:spPr>
            <a:xfrm>
              <a:off x="908150" y="3223427"/>
              <a:ext cx="2504700" cy="13798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93" name="Label"/>
            <p:cNvSpPr txBox="1"/>
            <p:nvPr/>
          </p:nvSpPr>
          <p:spPr>
            <a:xfrm>
              <a:off x="908150" y="3001529"/>
              <a:ext cx="2196563" cy="1725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Exchange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7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10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11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12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13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14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15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16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17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8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9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54926"/>
              </p:ext>
            </p:extLst>
          </p:nvPr>
        </p:nvGraphicFramePr>
        <p:xfrm>
          <a:off x="2261264" y="1055624"/>
          <a:ext cx="9491733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4637"/>
                <a:gridCol w="1054637"/>
                <a:gridCol w="1054637"/>
                <a:gridCol w="1054637"/>
                <a:gridCol w="793185"/>
                <a:gridCol w="1125415"/>
                <a:gridCol w="1245311"/>
                <a:gridCol w="1054637"/>
                <a:gridCol w="105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Biriyani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12/12/12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Tanduri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12/12/12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Button"/>
          <p:cNvSpPr/>
          <p:nvPr/>
        </p:nvSpPr>
        <p:spPr>
          <a:xfrm>
            <a:off x="9803376" y="1881265"/>
            <a:ext cx="642938" cy="3096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endParaRPr 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Close Button"/>
          <p:cNvGrpSpPr/>
          <p:nvPr>
            <p:custDataLst>
              <p:tags r:id="rId1"/>
            </p:custDataLst>
          </p:nvPr>
        </p:nvGrpSpPr>
        <p:grpSpPr>
          <a:xfrm>
            <a:off x="10814384" y="1871414"/>
            <a:ext cx="838309" cy="322659"/>
            <a:chOff x="1642629" y="2529350"/>
            <a:chExt cx="575772" cy="246815"/>
          </a:xfrm>
        </p:grpSpPr>
        <p:sp>
          <p:nvSpPr>
            <p:cNvPr id="42" name="Button"/>
            <p:cNvSpPr>
              <a:spLocks/>
            </p:cNvSpPr>
            <p:nvPr/>
          </p:nvSpPr>
          <p:spPr bwMode="auto">
            <a:xfrm>
              <a:off x="1642629" y="2529350"/>
              <a:ext cx="575772" cy="24681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Delete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Icon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697599" y="2621062"/>
              <a:ext cx="58825" cy="634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Button"/>
          <p:cNvSpPr/>
          <p:nvPr/>
        </p:nvSpPr>
        <p:spPr>
          <a:xfrm>
            <a:off x="9803376" y="2438158"/>
            <a:ext cx="642938" cy="3096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endParaRPr 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Close Button"/>
          <p:cNvGrpSpPr/>
          <p:nvPr>
            <p:custDataLst>
              <p:tags r:id="rId2"/>
            </p:custDataLst>
          </p:nvPr>
        </p:nvGrpSpPr>
        <p:grpSpPr>
          <a:xfrm>
            <a:off x="10814384" y="2428307"/>
            <a:ext cx="838309" cy="322659"/>
            <a:chOff x="1642629" y="2529350"/>
            <a:chExt cx="575772" cy="246815"/>
          </a:xfrm>
        </p:grpSpPr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1642629" y="2529350"/>
              <a:ext cx="575772" cy="24681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Delete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Icon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97599" y="2621062"/>
              <a:ext cx="58825" cy="634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61264" y="577433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Kitchen Order Items:</a:t>
            </a:r>
            <a:endParaRPr lang="en-US" u="sng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10520"/>
              </p:ext>
            </p:extLst>
          </p:nvPr>
        </p:nvGraphicFramePr>
        <p:xfrm>
          <a:off x="2261264" y="3961029"/>
          <a:ext cx="949173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9173"/>
                <a:gridCol w="949173"/>
                <a:gridCol w="949173"/>
                <a:gridCol w="949173"/>
                <a:gridCol w="949173"/>
                <a:gridCol w="949173"/>
                <a:gridCol w="949173"/>
                <a:gridCol w="949173"/>
                <a:gridCol w="949173"/>
                <a:gridCol w="9491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Coustomer</a:t>
                      </a:r>
                      <a:r>
                        <a:rPr lang="en-US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Table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 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1-5,</a:t>
                      </a:r>
                      <a:r>
                        <a:rPr lang="en-US" baseline="0" dirty="0" smtClean="0"/>
                        <a:t> 8-12,15-16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12/12/12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12/12/12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Button"/>
          <p:cNvSpPr/>
          <p:nvPr/>
        </p:nvSpPr>
        <p:spPr>
          <a:xfrm>
            <a:off x="9883628" y="5253539"/>
            <a:ext cx="642938" cy="3096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endParaRPr 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Close Button"/>
          <p:cNvGrpSpPr/>
          <p:nvPr>
            <p:custDataLst>
              <p:tags r:id="rId3"/>
            </p:custDataLst>
          </p:nvPr>
        </p:nvGrpSpPr>
        <p:grpSpPr>
          <a:xfrm>
            <a:off x="10894636" y="5243688"/>
            <a:ext cx="838309" cy="322659"/>
            <a:chOff x="1642629" y="2529350"/>
            <a:chExt cx="575772" cy="246815"/>
          </a:xfrm>
        </p:grpSpPr>
        <p:sp>
          <p:nvSpPr>
            <p:cNvPr id="51" name="Button"/>
            <p:cNvSpPr>
              <a:spLocks/>
            </p:cNvSpPr>
            <p:nvPr/>
          </p:nvSpPr>
          <p:spPr bwMode="auto">
            <a:xfrm>
              <a:off x="1642629" y="2529350"/>
              <a:ext cx="575772" cy="24681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Delete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Icon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697599" y="2621062"/>
              <a:ext cx="58825" cy="634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Button"/>
          <p:cNvSpPr/>
          <p:nvPr/>
        </p:nvSpPr>
        <p:spPr>
          <a:xfrm>
            <a:off x="9903677" y="6221033"/>
            <a:ext cx="642938" cy="3096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endParaRPr 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Close Button"/>
          <p:cNvGrpSpPr/>
          <p:nvPr>
            <p:custDataLst>
              <p:tags r:id="rId4"/>
            </p:custDataLst>
          </p:nvPr>
        </p:nvGrpSpPr>
        <p:grpSpPr>
          <a:xfrm>
            <a:off x="10914685" y="6211182"/>
            <a:ext cx="838309" cy="322659"/>
            <a:chOff x="1642629" y="2529350"/>
            <a:chExt cx="575772" cy="246815"/>
          </a:xfrm>
        </p:grpSpPr>
        <p:sp>
          <p:nvSpPr>
            <p:cNvPr id="55" name="Button"/>
            <p:cNvSpPr>
              <a:spLocks/>
            </p:cNvSpPr>
            <p:nvPr/>
          </p:nvSpPr>
          <p:spPr bwMode="auto">
            <a:xfrm>
              <a:off x="1642629" y="2529350"/>
              <a:ext cx="575772" cy="24681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Delete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Ic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697599" y="2621062"/>
              <a:ext cx="58825" cy="634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61264" y="34952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Advance Booking: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233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6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7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8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9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10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11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12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13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4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2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5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1264" y="57743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Expense Entry:</a:t>
            </a:r>
            <a:endParaRPr lang="en-US" u="sng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24512"/>
              </p:ext>
            </p:extLst>
          </p:nvPr>
        </p:nvGraphicFramePr>
        <p:xfrm>
          <a:off x="2261264" y="4858661"/>
          <a:ext cx="9491729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728"/>
                <a:gridCol w="1295728"/>
                <a:gridCol w="1295728"/>
                <a:gridCol w="1295728"/>
                <a:gridCol w="1516944"/>
                <a:gridCol w="1350498"/>
                <a:gridCol w="1441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 </a:t>
                      </a:r>
                      <a:r>
                        <a:rPr lang="en-US" dirty="0" err="1" smtClean="0"/>
                        <a:t>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12/12/12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`XXY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xxb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sajdhas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 </a:t>
                      </a:r>
                      <a:r>
                        <a:rPr lang="en-US" dirty="0" err="1" smtClean="0"/>
                        <a:t>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12/12/12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Skjgfs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sjdgfkj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kgdfs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Close Button"/>
          <p:cNvGrpSpPr/>
          <p:nvPr>
            <p:custDataLst>
              <p:tags r:id="rId1"/>
            </p:custDataLst>
          </p:nvPr>
        </p:nvGrpSpPr>
        <p:grpSpPr>
          <a:xfrm>
            <a:off x="10593195" y="5405455"/>
            <a:ext cx="838309" cy="322659"/>
            <a:chOff x="1642629" y="2529350"/>
            <a:chExt cx="575772" cy="246815"/>
          </a:xfrm>
        </p:grpSpPr>
        <p:sp>
          <p:nvSpPr>
            <p:cNvPr id="51" name="Button"/>
            <p:cNvSpPr>
              <a:spLocks/>
            </p:cNvSpPr>
            <p:nvPr/>
          </p:nvSpPr>
          <p:spPr bwMode="auto">
            <a:xfrm>
              <a:off x="1642629" y="2529350"/>
              <a:ext cx="575772" cy="24681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Delete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Icon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697599" y="2621062"/>
              <a:ext cx="58825" cy="634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Close Button"/>
          <p:cNvGrpSpPr/>
          <p:nvPr>
            <p:custDataLst>
              <p:tags r:id="rId2"/>
            </p:custDataLst>
          </p:nvPr>
        </p:nvGrpSpPr>
        <p:grpSpPr>
          <a:xfrm>
            <a:off x="10593194" y="6092476"/>
            <a:ext cx="838309" cy="322659"/>
            <a:chOff x="1642629" y="2529349"/>
            <a:chExt cx="575772" cy="246815"/>
          </a:xfrm>
        </p:grpSpPr>
        <p:sp>
          <p:nvSpPr>
            <p:cNvPr id="55" name="Button"/>
            <p:cNvSpPr>
              <a:spLocks/>
            </p:cNvSpPr>
            <p:nvPr/>
          </p:nvSpPr>
          <p:spPr bwMode="auto">
            <a:xfrm>
              <a:off x="1642629" y="2529349"/>
              <a:ext cx="575772" cy="24681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Delete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Icon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697599" y="2621062"/>
              <a:ext cx="58825" cy="634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61264" y="4320376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Expense Report:</a:t>
            </a:r>
            <a:endParaRPr lang="en-US" u="sng" dirty="0"/>
          </a:p>
        </p:txBody>
      </p:sp>
      <p:sp>
        <p:nvSpPr>
          <p:cNvPr id="57" name="Rectangle 56"/>
          <p:cNvSpPr/>
          <p:nvPr/>
        </p:nvSpPr>
        <p:spPr>
          <a:xfrm>
            <a:off x="3662816" y="991797"/>
            <a:ext cx="6179351" cy="24521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Input with Label"/>
          <p:cNvGrpSpPr/>
          <p:nvPr/>
        </p:nvGrpSpPr>
        <p:grpSpPr>
          <a:xfrm>
            <a:off x="3734933" y="1084780"/>
            <a:ext cx="2504700" cy="966421"/>
            <a:chOff x="908150" y="2994290"/>
            <a:chExt cx="2504700" cy="406248"/>
          </a:xfrm>
        </p:grpSpPr>
        <p:sp>
          <p:nvSpPr>
            <p:cNvPr id="59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60" name="Label"/>
            <p:cNvSpPr txBox="1"/>
            <p:nvPr/>
          </p:nvSpPr>
          <p:spPr>
            <a:xfrm>
              <a:off x="908150" y="2994290"/>
              <a:ext cx="2224583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Expense Category: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Input with Label"/>
          <p:cNvGrpSpPr/>
          <p:nvPr/>
        </p:nvGrpSpPr>
        <p:grpSpPr>
          <a:xfrm>
            <a:off x="3734933" y="2162468"/>
            <a:ext cx="2504700" cy="966421"/>
            <a:chOff x="908150" y="2994290"/>
            <a:chExt cx="2504700" cy="406248"/>
          </a:xfrm>
        </p:grpSpPr>
        <p:sp>
          <p:nvSpPr>
            <p:cNvPr id="62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63" name="Label"/>
            <p:cNvSpPr txBox="1"/>
            <p:nvPr/>
          </p:nvSpPr>
          <p:spPr>
            <a:xfrm>
              <a:off x="908150" y="2994290"/>
              <a:ext cx="2037417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Expense Amount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Input with Label"/>
          <p:cNvGrpSpPr/>
          <p:nvPr/>
        </p:nvGrpSpPr>
        <p:grpSpPr>
          <a:xfrm>
            <a:off x="7089475" y="1072093"/>
            <a:ext cx="2504700" cy="966421"/>
            <a:chOff x="908150" y="2994290"/>
            <a:chExt cx="2504700" cy="406248"/>
          </a:xfrm>
        </p:grpSpPr>
        <p:sp>
          <p:nvSpPr>
            <p:cNvPr id="65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66" name="Label"/>
            <p:cNvSpPr txBox="1"/>
            <p:nvPr/>
          </p:nvSpPr>
          <p:spPr>
            <a:xfrm>
              <a:off x="908150" y="2994290"/>
              <a:ext cx="1686937" cy="1457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Expense Date: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Input with Label"/>
          <p:cNvGrpSpPr/>
          <p:nvPr/>
        </p:nvGrpSpPr>
        <p:grpSpPr>
          <a:xfrm>
            <a:off x="7089475" y="2162468"/>
            <a:ext cx="2504916" cy="966421"/>
            <a:chOff x="908150" y="2994290"/>
            <a:chExt cx="2504916" cy="406248"/>
          </a:xfrm>
        </p:grpSpPr>
        <p:sp>
          <p:nvSpPr>
            <p:cNvPr id="68" name="Input"/>
            <p:cNvSpPr/>
            <p:nvPr/>
          </p:nvSpPr>
          <p:spPr>
            <a:xfrm>
              <a:off x="908150" y="3184299"/>
              <a:ext cx="2504700" cy="21623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69" name="Label"/>
            <p:cNvSpPr txBox="1"/>
            <p:nvPr/>
          </p:nvSpPr>
          <p:spPr>
            <a:xfrm>
              <a:off x="908150" y="2994290"/>
              <a:ext cx="2504916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Expense Description: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Button"/>
          <p:cNvSpPr/>
          <p:nvPr/>
        </p:nvSpPr>
        <p:spPr>
          <a:xfrm>
            <a:off x="5964701" y="3505662"/>
            <a:ext cx="1575582" cy="591503"/>
          </a:xfrm>
          <a:prstGeom prst="roundRect">
            <a:avLst>
              <a:gd name="adj" fmla="val 11182"/>
            </a:avLst>
          </a:prstGeom>
          <a:solidFill>
            <a:srgbClr val="92D050"/>
          </a:solidFill>
          <a:ln w="63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US" sz="24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Add Image"/>
          <p:cNvSpPr>
            <a:spLocks noChangeAspect="1" noEditPoints="1"/>
          </p:cNvSpPr>
          <p:nvPr/>
        </p:nvSpPr>
        <p:spPr bwMode="auto">
          <a:xfrm>
            <a:off x="9229316" y="5947471"/>
            <a:ext cx="786562" cy="51064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Add Image"/>
          <p:cNvSpPr>
            <a:spLocks noChangeAspect="1" noEditPoints="1"/>
          </p:cNvSpPr>
          <p:nvPr/>
        </p:nvSpPr>
        <p:spPr bwMode="auto">
          <a:xfrm>
            <a:off x="9229316" y="5299339"/>
            <a:ext cx="786562" cy="51064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>
            <a:stCxn id="57" idx="0"/>
            <a:endCxn id="57" idx="2"/>
          </p:cNvCxnSpPr>
          <p:nvPr/>
        </p:nvCxnSpPr>
        <p:spPr>
          <a:xfrm>
            <a:off x="6752492" y="991797"/>
            <a:ext cx="0" cy="245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utton">
            <a:hlinkClick r:id="rId2" action="ppaction://hlinksldjump"/>
          </p:cNvPr>
          <p:cNvSpPr/>
          <p:nvPr/>
        </p:nvSpPr>
        <p:spPr>
          <a:xfrm>
            <a:off x="421738" y="418981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27" name="Button">
            <a:hlinkClick r:id="rId3" action="ppaction://hlinksldjump"/>
          </p:cNvPr>
          <p:cNvSpPr/>
          <p:nvPr/>
        </p:nvSpPr>
        <p:spPr>
          <a:xfrm>
            <a:off x="421737" y="911900"/>
            <a:ext cx="1471457" cy="7886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28" name="Button">
            <a:hlinkClick r:id="rId4" action="ppaction://hlinksldjump"/>
          </p:cNvPr>
          <p:cNvSpPr/>
          <p:nvPr/>
        </p:nvSpPr>
        <p:spPr>
          <a:xfrm>
            <a:off x="421738" y="5239624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Reprint</a:t>
            </a:r>
          </a:p>
        </p:txBody>
      </p:sp>
      <p:sp>
        <p:nvSpPr>
          <p:cNvPr id="29" name="Button">
            <a:hlinkClick r:id="rId5" action="ppaction://hlinksldjump"/>
          </p:cNvPr>
          <p:cNvSpPr/>
          <p:nvPr/>
        </p:nvSpPr>
        <p:spPr>
          <a:xfrm>
            <a:off x="421738" y="4747073"/>
            <a:ext cx="1471456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</a:p>
        </p:txBody>
      </p:sp>
      <p:sp>
        <p:nvSpPr>
          <p:cNvPr id="30" name="Button">
            <a:hlinkClick r:id="rId6" action="ppaction://hlinksldjump"/>
          </p:cNvPr>
          <p:cNvSpPr/>
          <p:nvPr/>
        </p:nvSpPr>
        <p:spPr>
          <a:xfrm>
            <a:off x="428956" y="4258583"/>
            <a:ext cx="1464238" cy="49291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hlinkClick r:id="rId7" action="ppaction://hlinksldjump"/>
          </p:cNvPr>
          <p:cNvSpPr/>
          <p:nvPr/>
        </p:nvSpPr>
        <p:spPr>
          <a:xfrm>
            <a:off x="421737" y="347028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2" name="Button">
            <a:hlinkClick r:id="rId8" action="ppaction://hlinksldjump"/>
          </p:cNvPr>
          <p:cNvSpPr/>
          <p:nvPr/>
        </p:nvSpPr>
        <p:spPr>
          <a:xfrm>
            <a:off x="421737" y="2681611"/>
            <a:ext cx="1471457" cy="7886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</a:p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</a:t>
            </a:r>
          </a:p>
        </p:txBody>
      </p:sp>
      <p:sp>
        <p:nvSpPr>
          <p:cNvPr id="33" name="Button">
            <a:hlinkClick r:id="rId9" action="ppaction://hlinksldjump"/>
          </p:cNvPr>
          <p:cNvSpPr/>
          <p:nvPr/>
        </p:nvSpPr>
        <p:spPr>
          <a:xfrm>
            <a:off x="421738" y="2190925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2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34" name="Button">
            <a:hlinkClick r:id="rId10" action="ppaction://hlinksldjump"/>
          </p:cNvPr>
          <p:cNvSpPr/>
          <p:nvPr/>
        </p:nvSpPr>
        <p:spPr>
          <a:xfrm>
            <a:off x="421738" y="1698006"/>
            <a:ext cx="1471456" cy="49291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Expense</a:t>
            </a:r>
          </a:p>
        </p:txBody>
      </p:sp>
      <p:sp>
        <p:nvSpPr>
          <p:cNvPr id="38" name="Button">
            <a:hlinkClick r:id="rId11" action="ppaction://hlinksldjump"/>
          </p:cNvPr>
          <p:cNvSpPr/>
          <p:nvPr/>
        </p:nvSpPr>
        <p:spPr>
          <a:xfrm>
            <a:off x="11313996" y="0"/>
            <a:ext cx="878003" cy="460058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1264" y="57743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Report: </a:t>
            </a:r>
            <a:endParaRPr lang="en-US" u="sng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83340"/>
              </p:ext>
            </p:extLst>
          </p:nvPr>
        </p:nvGraphicFramePr>
        <p:xfrm>
          <a:off x="2285187" y="2968643"/>
          <a:ext cx="9531675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828"/>
                <a:gridCol w="801828"/>
                <a:gridCol w="801828"/>
                <a:gridCol w="938722"/>
                <a:gridCol w="835721"/>
                <a:gridCol w="891958"/>
                <a:gridCol w="891958"/>
                <a:gridCol w="891958"/>
                <a:gridCol w="891958"/>
                <a:gridCol w="785109"/>
                <a:gridCol w="9988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Tax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12/12/12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61264" y="233597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Bill Report:</a:t>
            </a:r>
            <a:endParaRPr lang="en-US" u="sng" dirty="0"/>
          </a:p>
        </p:txBody>
      </p:sp>
      <p:grpSp>
        <p:nvGrpSpPr>
          <p:cNvPr id="39" name="Input with Label"/>
          <p:cNvGrpSpPr/>
          <p:nvPr/>
        </p:nvGrpSpPr>
        <p:grpSpPr>
          <a:xfrm>
            <a:off x="2426638" y="1224503"/>
            <a:ext cx="2504700" cy="924136"/>
            <a:chOff x="908150" y="2994290"/>
            <a:chExt cx="2504700" cy="388473"/>
          </a:xfrm>
        </p:grpSpPr>
        <p:sp>
          <p:nvSpPr>
            <p:cNvPr id="40" name="Input"/>
            <p:cNvSpPr/>
            <p:nvPr/>
          </p:nvSpPr>
          <p:spPr>
            <a:xfrm>
              <a:off x="908150" y="3202074"/>
              <a:ext cx="2504700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12/12/12 to 13/13/13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abel"/>
            <p:cNvSpPr txBox="1"/>
            <p:nvPr/>
          </p:nvSpPr>
          <p:spPr>
            <a:xfrm>
              <a:off x="908150" y="2994290"/>
              <a:ext cx="1393587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Date Range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Input with Label"/>
          <p:cNvGrpSpPr/>
          <p:nvPr/>
        </p:nvGrpSpPr>
        <p:grpSpPr>
          <a:xfrm>
            <a:off x="6138164" y="1224503"/>
            <a:ext cx="2504700" cy="924136"/>
            <a:chOff x="908150" y="2994290"/>
            <a:chExt cx="2504700" cy="388473"/>
          </a:xfrm>
        </p:grpSpPr>
        <p:sp>
          <p:nvSpPr>
            <p:cNvPr id="43" name="Input"/>
            <p:cNvSpPr/>
            <p:nvPr/>
          </p:nvSpPr>
          <p:spPr>
            <a:xfrm>
              <a:off x="908150" y="3202074"/>
              <a:ext cx="2504700" cy="180689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Bill Report</a:t>
              </a:r>
              <a:endPara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/>
            <p:cNvSpPr txBox="1"/>
            <p:nvPr/>
          </p:nvSpPr>
          <p:spPr>
            <a:xfrm>
              <a:off x="908150" y="2994290"/>
              <a:ext cx="1102481" cy="1617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2000" b="1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Category</a:t>
              </a:r>
              <a:endParaRPr lang="en-US" sz="2000" b="1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Button"/>
          <p:cNvSpPr/>
          <p:nvPr/>
        </p:nvSpPr>
        <p:spPr>
          <a:xfrm>
            <a:off x="9506291" y="1670829"/>
            <a:ext cx="1086903" cy="525780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Floating Button"/>
          <p:cNvSpPr>
            <a:spLocks noChangeAspect="1"/>
          </p:cNvSpPr>
          <p:nvPr/>
        </p:nvSpPr>
        <p:spPr>
          <a:xfrm>
            <a:off x="11136196" y="4065923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6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loating Button"/>
          <p:cNvSpPr>
            <a:spLocks noChangeAspect="1"/>
          </p:cNvSpPr>
          <p:nvPr/>
        </p:nvSpPr>
        <p:spPr>
          <a:xfrm>
            <a:off x="11136196" y="4739590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6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</TotalTime>
  <Words>805</Words>
  <Application>Microsoft Office PowerPoint</Application>
  <PresentationFormat>Widescreen</PresentationFormat>
  <Paragraphs>607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Segoe UI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Md.Arafat ul Islam</dc:creator>
  <cp:lastModifiedBy>Md.Arafat ul Islam</cp:lastModifiedBy>
  <cp:revision>89</cp:revision>
  <dcterms:created xsi:type="dcterms:W3CDTF">2016-08-12T14:45:58Z</dcterms:created>
  <dcterms:modified xsi:type="dcterms:W3CDTF">2016-08-15T14:05:04Z</dcterms:modified>
</cp:coreProperties>
</file>