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4" r:id="rId1"/>
  </p:sldMasterIdLst>
  <p:notesMasterIdLst>
    <p:notesMasterId r:id="rId10"/>
  </p:notesMasterIdLst>
  <p:handoutMasterIdLst>
    <p:handoutMasterId r:id="rId11"/>
  </p:handoutMasterIdLst>
  <p:sldIdLst>
    <p:sldId id="262" r:id="rId2"/>
    <p:sldId id="267" r:id="rId3"/>
    <p:sldId id="265" r:id="rId4"/>
    <p:sldId id="264" r:id="rId5"/>
    <p:sldId id="269" r:id="rId6"/>
    <p:sldId id="271" r:id="rId7"/>
    <p:sldId id="268" r:id="rId8"/>
    <p:sldId id="27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33">
          <p15:clr>
            <a:srgbClr val="A4A3A4"/>
          </p15:clr>
        </p15:guide>
        <p15:guide id="2" orient="horz" pos="416">
          <p15:clr>
            <a:srgbClr val="A4A3A4"/>
          </p15:clr>
        </p15:guide>
        <p15:guide id="3" orient="horz" pos="1362">
          <p15:clr>
            <a:srgbClr val="A4A3A4"/>
          </p15:clr>
        </p15:guide>
        <p15:guide id="4" orient="horz" pos="1770">
          <p15:clr>
            <a:srgbClr val="A4A3A4"/>
          </p15:clr>
        </p15:guide>
        <p15:guide id="5" orient="horz" pos="3776">
          <p15:clr>
            <a:srgbClr val="A4A3A4"/>
          </p15:clr>
        </p15:guide>
        <p15:guide id="6" pos="456">
          <p15:clr>
            <a:srgbClr val="A4A3A4"/>
          </p15:clr>
        </p15:guide>
        <p15:guide id="7" pos="7224">
          <p15:clr>
            <a:srgbClr val="A4A3A4"/>
          </p15:clr>
        </p15:guide>
        <p15:guide id="8" pos="3739">
          <p15:clr>
            <a:srgbClr val="A4A3A4"/>
          </p15:clr>
        </p15:guide>
        <p15:guide id="9" pos="394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F6A"/>
    <a:srgbClr val="A387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4" autoAdjust="0"/>
    <p:restoredTop sz="94660"/>
  </p:normalViewPr>
  <p:slideViewPr>
    <p:cSldViewPr snapToGrid="0" showGuides="1">
      <p:cViewPr varScale="1">
        <p:scale>
          <a:sx n="116" d="100"/>
          <a:sy n="116" d="100"/>
        </p:scale>
        <p:origin x="108" y="444"/>
      </p:cViewPr>
      <p:guideLst>
        <p:guide orient="horz" pos="3333"/>
        <p:guide orient="horz" pos="416"/>
        <p:guide orient="horz" pos="1362"/>
        <p:guide orient="horz" pos="1770"/>
        <p:guide orient="horz" pos="3776"/>
        <p:guide pos="456"/>
        <p:guide pos="7224"/>
        <p:guide pos="3739"/>
        <p:guide pos="3946"/>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6" d="100"/>
          <a:sy n="96" d="100"/>
        </p:scale>
        <p:origin x="278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382C0-1D05-4229-918E-CDD7B7E48B4A}" type="slidenum">
              <a:rPr lang="en-GB" smtClean="0"/>
              <a:t>‹nr.›</a:t>
            </a:fld>
            <a:endParaRPr lang="en-GB"/>
          </a:p>
        </p:txBody>
      </p:sp>
      <p:sp>
        <p:nvSpPr>
          <p:cNvPr id="8" name="Date Placeholder 7"/>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F6AEEE-E778-402E-8B8F-9A98AED26EB8}" type="datetimeFigureOut">
              <a:rPr lang="en-GB" smtClean="0"/>
              <a:t>02/04/2024</a:t>
            </a:fld>
            <a:endParaRPr lang="en-GB"/>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86E511-D742-4EFE-90B5-C9FC42762E0F}" type="datetimeFigureOut">
              <a:rPr lang="en-GB" smtClean="0"/>
              <a:t>02/04/2024</a:t>
            </a:fld>
            <a:endParaRPr lang="en-GB"/>
          </a:p>
        </p:txBody>
      </p:sp>
      <p:sp>
        <p:nvSpPr>
          <p:cNvPr id="10" name="Slide Number Placeholder 9"/>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6CFAD1-D197-4A88-B173-A6412E995EE5}" type="slidenum">
              <a:rPr lang="en-GB" smtClean="0"/>
              <a:t>‹nr.›</a:t>
            </a:fld>
            <a:endParaRPr lang="en-GB"/>
          </a:p>
        </p:txBody>
      </p:sp>
      <p:sp>
        <p:nvSpPr>
          <p:cNvPr id="11" name="Footer Placeholder 10"/>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12" name="Slide Image Placeholder 11"/>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orside I">
    <p:bg>
      <p:bgPr>
        <a:solidFill>
          <a:srgbClr val="001F6A"/>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19138" y="654050"/>
            <a:ext cx="5213662" cy="1721087"/>
          </a:xfrm>
        </p:spPr>
        <p:txBody>
          <a:bodyPr anchor="t" anchorCtr="0"/>
          <a:lstStyle>
            <a:lvl1pPr algn="l">
              <a:defRPr sz="6500">
                <a:solidFill>
                  <a:schemeClr val="bg1"/>
                </a:solidFill>
              </a:defRPr>
            </a:lvl1pPr>
          </a:lstStyle>
          <a:p>
            <a:r>
              <a:rPr lang="da-DK" smtClean="0"/>
              <a:t>Klik for at redigere i master</a:t>
            </a:r>
            <a:endParaRPr lang="da-DK" dirty="0"/>
          </a:p>
        </p:txBody>
      </p:sp>
      <p:sp>
        <p:nvSpPr>
          <p:cNvPr id="3" name="Subtitle 2"/>
          <p:cNvSpPr>
            <a:spLocks noGrp="1"/>
          </p:cNvSpPr>
          <p:nvPr>
            <p:ph type="subTitle" idx="1" hasCustomPrompt="1"/>
          </p:nvPr>
        </p:nvSpPr>
        <p:spPr>
          <a:xfrm>
            <a:off x="720000" y="2432121"/>
            <a:ext cx="5212800" cy="900000"/>
          </a:xfrm>
        </p:spPr>
        <p:txBody>
          <a:bodyPr/>
          <a:lstStyle>
            <a:lvl1pPr marL="0" indent="0" algn="l">
              <a:lnSpc>
                <a:spcPct val="100000"/>
              </a:lnSpc>
              <a:spcBef>
                <a:spcPts val="0"/>
              </a:spcBef>
              <a:buFont typeface="Arial" panose="020B0604020202020204" pitchFamily="34" charset="0"/>
              <a:buChar char="​"/>
              <a:defRPr sz="2500" baseline="0">
                <a:solidFill>
                  <a:schemeClr val="bg1"/>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da-DK" dirty="0"/>
              <a:t>Klik her for at tilføje undertitel maks. to linjer</a:t>
            </a:r>
          </a:p>
        </p:txBody>
      </p:sp>
      <p:sp>
        <p:nvSpPr>
          <p:cNvPr id="10" name="Text Placeholder 3"/>
          <p:cNvSpPr>
            <a:spLocks noGrp="1"/>
          </p:cNvSpPr>
          <p:nvPr>
            <p:ph type="body" sz="quarter" idx="13" hasCustomPrompt="1"/>
          </p:nvPr>
        </p:nvSpPr>
        <p:spPr>
          <a:xfrm>
            <a:off x="719138" y="3529061"/>
            <a:ext cx="5212800" cy="394255"/>
          </a:xfrm>
        </p:spPr>
        <p:txBody>
          <a:bodyPr anchor="b" anchorCtr="0"/>
          <a:lstStyle>
            <a:lvl1pPr marL="0" indent="0">
              <a:lnSpc>
                <a:spcPct val="106000"/>
              </a:lnSpc>
              <a:buNone/>
              <a:defRPr sz="1100" baseline="0">
                <a:solidFill>
                  <a:schemeClr val="bg1"/>
                </a:solidFill>
              </a:defRPr>
            </a:lvl1pPr>
          </a:lstStyle>
          <a:p>
            <a:pPr lvl="0"/>
            <a:r>
              <a:rPr lang="da-DK" dirty="0"/>
              <a:t>Indsæt navn og </a:t>
            </a:r>
            <a:br>
              <a:rPr lang="da-DK" dirty="0"/>
            </a:br>
            <a:r>
              <a:rPr lang="da-DK" dirty="0"/>
              <a:t>titel</a:t>
            </a:r>
          </a:p>
        </p:txBody>
      </p:sp>
      <p:sp>
        <p:nvSpPr>
          <p:cNvPr id="11" name="Text Placeholder 4"/>
          <p:cNvSpPr>
            <a:spLocks noGrp="1"/>
          </p:cNvSpPr>
          <p:nvPr>
            <p:ph type="body" sz="quarter" idx="14" hasCustomPrompt="1"/>
          </p:nvPr>
        </p:nvSpPr>
        <p:spPr>
          <a:xfrm>
            <a:off x="719139" y="4063411"/>
            <a:ext cx="5212800" cy="216795"/>
          </a:xfrm>
        </p:spPr>
        <p:txBody>
          <a:bodyPr anchor="b" anchorCtr="0"/>
          <a:lstStyle>
            <a:lvl1pPr marL="0" indent="0">
              <a:lnSpc>
                <a:spcPct val="106000"/>
              </a:lnSpc>
              <a:buNone/>
              <a:defRPr sz="1100" baseline="0">
                <a:solidFill>
                  <a:schemeClr val="bg1"/>
                </a:solidFill>
              </a:defRPr>
            </a:lvl1pPr>
          </a:lstStyle>
          <a:p>
            <a:pPr lvl="0"/>
            <a:r>
              <a:rPr lang="da-DK" dirty="0"/>
              <a:t>Indsæt location</a:t>
            </a:r>
          </a:p>
        </p:txBody>
      </p:sp>
      <p:pic>
        <p:nvPicPr>
          <p:cNvPr id="8" name="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12557" y="587088"/>
            <a:ext cx="5304569" cy="5527222"/>
          </a:xfrm>
          <a:prstGeom prst="rect">
            <a:avLst/>
          </a:prstGeom>
        </p:spPr>
      </p:pic>
      <p:sp>
        <p:nvSpPr>
          <p:cNvPr id="4" name="Date_DateCustomA"/>
          <p:cNvSpPr>
            <a:spLocks noGrp="1"/>
          </p:cNvSpPr>
          <p:nvPr>
            <p:ph type="dt" sz="half" idx="10"/>
          </p:nvPr>
        </p:nvSpPr>
        <p:spPr>
          <a:xfrm>
            <a:off x="719138" y="4277666"/>
            <a:ext cx="5212800" cy="180000"/>
          </a:xfrm>
        </p:spPr>
        <p:txBody>
          <a:bodyPr/>
          <a:lstStyle>
            <a:lvl1pPr algn="l">
              <a:defRPr>
                <a:solidFill>
                  <a:schemeClr val="bg1"/>
                </a:solidFill>
              </a:defRPr>
            </a:lvl1pPr>
          </a:lstStyle>
          <a:p>
            <a:fld id="{DCEB35B1-BC5C-4F24-B72D-591F5A33F1B4}" type="datetime5">
              <a:rPr lang="da-DK" smtClean="0"/>
              <a:pPr/>
              <a:t>april 2024</a:t>
            </a:fld>
            <a:endParaRPr lang="da-DK" dirty="0"/>
          </a:p>
        </p:txBody>
      </p:sp>
    </p:spTree>
    <p:extLst>
      <p:ext uri="{BB962C8B-B14F-4D97-AF65-F5344CB8AC3E}">
        <p14:creationId xmlns:p14="http://schemas.microsoft.com/office/powerpoint/2010/main" val="1009866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da-DK" dirty="0"/>
          </a:p>
        </p:txBody>
      </p:sp>
      <p:sp>
        <p:nvSpPr>
          <p:cNvPr id="7" name="Pladsholder til dato 6"/>
          <p:cNvSpPr>
            <a:spLocks noGrp="1"/>
          </p:cNvSpPr>
          <p:nvPr>
            <p:ph type="dt" sz="half" idx="10"/>
          </p:nvPr>
        </p:nvSpPr>
        <p:spPr/>
        <p:txBody>
          <a:bodyPr/>
          <a:lstStyle/>
          <a:p>
            <a:fld id="{D975665A-61CB-4DAB-8750-5B97BD1810B6}" type="datetime5">
              <a:rPr lang="da-DK" smtClean="0"/>
              <a:pPr/>
              <a:t>april 2024</a:t>
            </a:fld>
            <a:endParaRPr lang="da-DK" dirty="0"/>
          </a:p>
        </p:txBody>
      </p:sp>
    </p:spTree>
    <p:extLst>
      <p:ext uri="{BB962C8B-B14F-4D97-AF65-F5344CB8AC3E}">
        <p14:creationId xmlns:p14="http://schemas.microsoft.com/office/powerpoint/2010/main" val="442491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Kun logo">
    <p:spTree>
      <p:nvGrpSpPr>
        <p:cNvPr id="1" name=""/>
        <p:cNvGrpSpPr/>
        <p:nvPr/>
      </p:nvGrpSpPr>
      <p:grpSpPr>
        <a:xfrm>
          <a:off x="0" y="0"/>
          <a:ext cx="0" cy="0"/>
          <a:chOff x="0" y="0"/>
          <a:chExt cx="0" cy="0"/>
        </a:xfrm>
      </p:grpSpPr>
      <p:sp>
        <p:nvSpPr>
          <p:cNvPr id="5" name="Pladsholder til dato 4"/>
          <p:cNvSpPr>
            <a:spLocks noGrp="1"/>
          </p:cNvSpPr>
          <p:nvPr>
            <p:ph type="dt" sz="half" idx="10"/>
          </p:nvPr>
        </p:nvSpPr>
        <p:spPr/>
        <p:txBody>
          <a:bodyPr/>
          <a:lstStyle/>
          <a:p>
            <a:fld id="{D975665A-61CB-4DAB-8750-5B97BD1810B6}" type="datetime5">
              <a:rPr lang="da-DK" smtClean="0"/>
              <a:pPr/>
              <a:t>april 2024</a:t>
            </a:fld>
            <a:endParaRPr lang="da-DK" dirty="0"/>
          </a:p>
        </p:txBody>
      </p:sp>
    </p:spTree>
    <p:extLst>
      <p:ext uri="{BB962C8B-B14F-4D97-AF65-F5344CB8AC3E}">
        <p14:creationId xmlns:p14="http://schemas.microsoft.com/office/powerpoint/2010/main" val="2214622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ugerguide">
    <p:spTree>
      <p:nvGrpSpPr>
        <p:cNvPr id="1" name=""/>
        <p:cNvGrpSpPr/>
        <p:nvPr/>
      </p:nvGrpSpPr>
      <p:grpSpPr>
        <a:xfrm>
          <a:off x="0" y="0"/>
          <a:ext cx="0" cy="0"/>
          <a:chOff x="0" y="0"/>
          <a:chExt cx="0" cy="0"/>
        </a:xfrm>
      </p:grpSpPr>
      <p:sp>
        <p:nvSpPr>
          <p:cNvPr id="9" name="Fast overskrift"/>
          <p:cNvSpPr txBox="1"/>
          <p:nvPr userDrawn="1"/>
        </p:nvSpPr>
        <p:spPr>
          <a:xfrm>
            <a:off x="719138" y="539750"/>
            <a:ext cx="10929935" cy="650171"/>
          </a:xfrm>
          <a:prstGeom prst="rect">
            <a:avLst/>
          </a:prstGeom>
          <a:noFill/>
        </p:spPr>
        <p:txBody>
          <a:bodyPr wrap="square" lIns="0" tIns="0" rIns="0" bIns="0" rtlCol="0" anchor="b" anchorCtr="0">
            <a:noAutofit/>
          </a:bodyPr>
          <a:lstStyle/>
          <a:p>
            <a:r>
              <a:rPr lang="da-DK" sz="3200" b="0" noProof="1">
                <a:solidFill>
                  <a:schemeClr val="tx1"/>
                </a:solidFill>
                <a:latin typeface="Arial" panose="020B0604020202020204" pitchFamily="34" charset="0"/>
                <a:cs typeface="Arial" panose="020B0604020202020204" pitchFamily="34" charset="0"/>
              </a:rPr>
              <a:t>Brugerguide - Slet før anvendelse</a:t>
            </a:r>
          </a:p>
        </p:txBody>
      </p:sp>
      <p:sp>
        <p:nvSpPr>
          <p:cNvPr id="29" name="Text Box 2"/>
          <p:cNvSpPr txBox="1">
            <a:spLocks noChangeArrowheads="1"/>
          </p:cNvSpPr>
          <p:nvPr userDrawn="1"/>
        </p:nvSpPr>
        <p:spPr bwMode="auto">
          <a:xfrm>
            <a:off x="719138" y="1833789"/>
            <a:ext cx="2280360" cy="432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da-DK" sz="1000" b="1" noProof="1">
                <a:latin typeface="Arial" panose="020B0604020202020204" pitchFamily="34" charset="0"/>
                <a:cs typeface="Arial" panose="020B0604020202020204" pitchFamily="34" charset="0"/>
              </a:rPr>
              <a:t>Brug</a:t>
            </a:r>
            <a:r>
              <a:rPr lang="da-DK" sz="1000" b="1" baseline="0" noProof="1">
                <a:latin typeface="Arial" panose="020B0604020202020204" pitchFamily="34" charset="0"/>
                <a:cs typeface="Arial" panose="020B0604020202020204" pitchFamily="34" charset="0"/>
              </a:rPr>
              <a:t> tekst typografier</a:t>
            </a:r>
            <a:endParaRPr lang="da-DK" sz="1000" b="1" noProof="1">
              <a:latin typeface="Arial" panose="020B0604020202020204" pitchFamily="34" charset="0"/>
              <a:cs typeface="Arial" panose="020B0604020202020204" pitchFamily="34" charset="0"/>
            </a:endParaRP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Brug</a:t>
            </a:r>
            <a:r>
              <a:rPr lang="da-DK" altLang="da-DK" sz="900" b="1" noProof="1">
                <a:solidFill>
                  <a:schemeClr val="tx1"/>
                </a:solidFill>
                <a:latin typeface="Arial" panose="020B0604020202020204" pitchFamily="34" charset="0"/>
                <a:cs typeface="Arial" panose="020B0604020202020204" pitchFamily="34" charset="0"/>
              </a:rPr>
              <a:t> TAB </a:t>
            </a:r>
            <a:r>
              <a:rPr lang="da-DK" altLang="da-DK" sz="900" b="0" noProof="1">
                <a:solidFill>
                  <a:schemeClr val="tx1"/>
                </a:solidFill>
                <a:latin typeface="Arial" panose="020B0604020202020204" pitchFamily="34" charset="0"/>
                <a:cs typeface="Arial" panose="020B0604020202020204" pitchFamily="34" charset="0"/>
              </a:rPr>
              <a:t>for at gå frem i tekst-niveauer. Klik </a:t>
            </a:r>
            <a:r>
              <a:rPr lang="da-DK" altLang="da-DK" sz="900" b="1" noProof="1">
                <a:solidFill>
                  <a:schemeClr val="tx1"/>
                </a:solidFill>
                <a:latin typeface="Arial" panose="020B0604020202020204" pitchFamily="34" charset="0"/>
                <a:cs typeface="Arial" panose="020B0604020202020204" pitchFamily="34" charset="0"/>
              </a:rPr>
              <a:t>ENTER</a:t>
            </a:r>
            <a:r>
              <a:rPr lang="da-DK" altLang="da-DK" sz="900" b="0" noProof="1">
                <a:solidFill>
                  <a:schemeClr val="tx1"/>
                </a:solidFill>
                <a:latin typeface="Arial" panose="020B0604020202020204" pitchFamily="34" charset="0"/>
                <a:cs typeface="Arial" panose="020B0604020202020204" pitchFamily="34" charset="0"/>
              </a:rPr>
              <a:t>, derefter </a:t>
            </a:r>
            <a:r>
              <a:rPr lang="da-DK" altLang="da-DK" sz="900" b="1" noProof="1">
                <a:solidFill>
                  <a:schemeClr val="tx1"/>
                </a:solidFill>
                <a:latin typeface="Arial" panose="020B0604020202020204" pitchFamily="34" charset="0"/>
                <a:cs typeface="Arial" panose="020B0604020202020204" pitchFamily="34" charset="0"/>
              </a:rPr>
              <a:t>TAB</a:t>
            </a:r>
            <a:r>
              <a:rPr lang="da-DK" altLang="da-DK" sz="900" b="0" noProof="1">
                <a:solidFill>
                  <a:schemeClr val="tx1"/>
                </a:solidFill>
                <a:latin typeface="Arial" panose="020B0604020202020204" pitchFamily="34" charset="0"/>
                <a:cs typeface="Arial" panose="020B0604020202020204" pitchFamily="34" charset="0"/>
              </a:rPr>
              <a:t> for at skifte fra et niveau til et næste</a:t>
            </a: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For at gå tilbage i tekst-niveauer,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brug </a:t>
            </a:r>
            <a:r>
              <a:rPr lang="da-DK" altLang="da-DK" sz="900" b="1" noProof="1">
                <a:solidFill>
                  <a:schemeClr val="tx1"/>
                </a:solidFill>
                <a:latin typeface="Arial" panose="020B0604020202020204" pitchFamily="34" charset="0"/>
                <a:cs typeface="Arial" panose="020B0604020202020204" pitchFamily="34" charset="0"/>
              </a:rPr>
              <a:t>SHIFT+TAB</a:t>
            </a:r>
            <a:endParaRPr lang="da-DK"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Alternativt kan </a:t>
            </a:r>
            <a:br>
              <a:rPr lang="da-DK" altLang="da-DK" sz="900" b="0" noProof="1">
                <a:solidFill>
                  <a:schemeClr val="tx1"/>
                </a:solidFill>
                <a:latin typeface="Arial" panose="020B0604020202020204" pitchFamily="34" charset="0"/>
                <a:cs typeface="Arial" panose="020B0604020202020204" pitchFamily="34" charset="0"/>
              </a:rPr>
            </a:br>
            <a:r>
              <a:rPr lang="da-DK" altLang="da-DK" sz="900" b="1" noProof="1">
                <a:solidFill>
                  <a:schemeClr val="tx1"/>
                </a:solidFill>
                <a:latin typeface="Arial" panose="020B0604020202020204" pitchFamily="34" charset="0"/>
                <a:cs typeface="Arial" panose="020B0604020202020204" pitchFamily="34" charset="0"/>
              </a:rPr>
              <a:t>Forøg</a:t>
            </a:r>
            <a:r>
              <a:rPr lang="da-DK" altLang="da-DK" sz="900" b="0" noProof="1">
                <a:solidFill>
                  <a:schemeClr val="tx1"/>
                </a:solidFill>
                <a:latin typeface="Arial" panose="020B0604020202020204" pitchFamily="34" charset="0"/>
                <a:cs typeface="Arial" panose="020B0604020202020204" pitchFamily="34" charset="0"/>
              </a:rPr>
              <a:t> og </a:t>
            </a:r>
            <a:r>
              <a:rPr lang="da-DK" altLang="da-DK" sz="900" b="1" noProof="1">
                <a:solidFill>
                  <a:schemeClr val="tx1"/>
                </a:solidFill>
                <a:latin typeface="Arial" panose="020B0604020202020204" pitchFamily="34" charset="0"/>
                <a:cs typeface="Arial" panose="020B0604020202020204" pitchFamily="34" charset="0"/>
              </a:rPr>
              <a:t>Formindsk</a:t>
            </a:r>
            <a:r>
              <a:rPr lang="da-DK" altLang="da-DK" sz="900" b="0" noProof="1">
                <a:solidFill>
                  <a:schemeClr val="tx1"/>
                </a:solidFill>
                <a:latin typeface="Arial" panose="020B0604020202020204" pitchFamily="34" charset="0"/>
                <a:cs typeface="Arial" panose="020B0604020202020204" pitchFamily="34" charset="0"/>
              </a:rPr>
              <a:t> listeniveau bruges</a:t>
            </a:r>
          </a:p>
          <a:p>
            <a:pPr eaLnBrk="1" hangingPunct="1">
              <a:spcBef>
                <a:spcPts val="1200"/>
              </a:spcBef>
              <a:spcAft>
                <a:spcPts val="600"/>
              </a:spcAft>
              <a:defRPr/>
            </a:pPr>
            <a:r>
              <a:rPr lang="da-DK" sz="1000" b="1" noProof="1">
                <a:solidFill>
                  <a:schemeClr val="tx1"/>
                </a:solidFill>
                <a:latin typeface="Arial" panose="020B0604020202020204" pitchFamily="34" charset="0"/>
                <a:cs typeface="Arial" panose="020B0604020202020204" pitchFamily="34" charset="0"/>
              </a:rPr>
              <a:t>Brug layouts</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1. </a:t>
            </a:r>
            <a:r>
              <a:rPr lang="da-DK" altLang="da-DK" sz="900" b="0" noProof="1">
                <a:solidFill>
                  <a:schemeClr val="tx1"/>
                </a:solidFill>
                <a:latin typeface="Arial" panose="020B0604020202020204" pitchFamily="34" charset="0"/>
                <a:cs typeface="Arial" panose="020B0604020202020204" pitchFamily="34" charset="0"/>
              </a:rPr>
              <a:t>Klik på fanen </a:t>
            </a:r>
            <a:r>
              <a:rPr lang="da-DK" altLang="da-DK" sz="900" b="1" noProof="1">
                <a:solidFill>
                  <a:schemeClr val="tx1"/>
                </a:solidFill>
                <a:latin typeface="Arial" panose="020B0604020202020204" pitchFamily="34" charset="0"/>
                <a:cs typeface="Arial" panose="020B0604020202020204" pitchFamily="34" charset="0"/>
              </a:rPr>
              <a:t>Hjem</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2. </a:t>
            </a:r>
            <a:r>
              <a:rPr lang="da-DK" altLang="da-DK" sz="900" b="0" noProof="1">
                <a:solidFill>
                  <a:schemeClr val="tx1"/>
                </a:solidFill>
                <a:latin typeface="Arial" panose="020B0604020202020204" pitchFamily="34" charset="0"/>
                <a:cs typeface="Arial" panose="020B0604020202020204" pitchFamily="34" charset="0"/>
              </a:rPr>
              <a:t>Klik på menupunktet </a:t>
            </a:r>
            <a:r>
              <a:rPr lang="da-DK" altLang="da-DK" sz="900" b="1" noProof="1">
                <a:solidFill>
                  <a:schemeClr val="tx1"/>
                </a:solidFill>
                <a:latin typeface="Arial" panose="020B0604020202020204" pitchFamily="34" charset="0"/>
                <a:cs typeface="Arial" panose="020B0604020202020204" pitchFamily="34" charset="0"/>
              </a:rPr>
              <a:t>Nyt Slide </a:t>
            </a:r>
            <a:r>
              <a:rPr lang="da-DK" altLang="da-DK" sz="900" b="0" noProof="1">
                <a:solidFill>
                  <a:schemeClr val="tx1"/>
                </a:solidFill>
                <a:latin typeface="Arial" panose="020B0604020202020204" pitchFamily="34" charset="0"/>
                <a:cs typeface="Arial" panose="020B0604020202020204" pitchFamily="34" charset="0"/>
              </a:rPr>
              <a:t>for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at indsætte nyt slide</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3. </a:t>
            </a:r>
            <a:r>
              <a:rPr lang="da-DK" altLang="da-DK" sz="900" b="0" noProof="1">
                <a:solidFill>
                  <a:schemeClr val="tx1"/>
                </a:solidFill>
                <a:latin typeface="Arial" panose="020B0604020202020204" pitchFamily="34" charset="0"/>
                <a:cs typeface="Arial" panose="020B0604020202020204" pitchFamily="34" charset="0"/>
              </a:rPr>
              <a:t>Vælg </a:t>
            </a:r>
            <a:r>
              <a:rPr lang="da-DK" altLang="da-DK" sz="900" b="1" noProof="1">
                <a:solidFill>
                  <a:schemeClr val="tx1"/>
                </a:solidFill>
                <a:latin typeface="Arial" panose="020B0604020202020204" pitchFamily="34" charset="0"/>
                <a:cs typeface="Arial" panose="020B0604020202020204" pitchFamily="34" charset="0"/>
              </a:rPr>
              <a:t>Layout</a:t>
            </a:r>
            <a:r>
              <a:rPr lang="da-DK" altLang="da-DK" sz="900" b="0" noProof="1">
                <a:solidFill>
                  <a:schemeClr val="tx1"/>
                </a:solidFill>
                <a:latin typeface="Arial" panose="020B0604020202020204" pitchFamily="34" charset="0"/>
                <a:cs typeface="Arial" panose="020B0604020202020204" pitchFamily="34" charset="0"/>
              </a:rPr>
              <a:t> for at ændre dit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nuværende layout til et alternativt</a:t>
            </a:r>
          </a:p>
          <a:p>
            <a:pPr fontAlgn="auto">
              <a:spcBef>
                <a:spcPts val="1200"/>
              </a:spcBef>
              <a:spcAft>
                <a:spcPts val="600"/>
              </a:spcAft>
              <a:buFont typeface="+mj-lt"/>
              <a:buNone/>
              <a:defRPr/>
            </a:pPr>
            <a:r>
              <a:rPr lang="da-DK" sz="1000" b="1" noProof="1">
                <a:solidFill>
                  <a:schemeClr val="tx1"/>
                </a:solidFill>
                <a:latin typeface="Arial" panose="020B0604020202020204" pitchFamily="34" charset="0"/>
                <a:cs typeface="Arial" panose="020B0604020202020204" pitchFamily="34" charset="0"/>
              </a:rPr>
              <a:t>Nulstil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da-DK" altLang="da-DK" sz="900" b="1" noProof="1">
                <a:solidFill>
                  <a:schemeClr val="tx1"/>
                </a:solidFill>
                <a:latin typeface="Arial" panose="020B0604020202020204" pitchFamily="34" charset="0"/>
                <a:cs typeface="Arial" panose="020B0604020202020204" pitchFamily="34" charset="0"/>
              </a:rPr>
              <a:t>1. </a:t>
            </a:r>
            <a:r>
              <a:rPr lang="da-DK" altLang="da-DK" sz="900" b="0" noProof="1">
                <a:solidFill>
                  <a:schemeClr val="tx1"/>
                </a:solidFill>
                <a:latin typeface="Arial" panose="020B0604020202020204" pitchFamily="34" charset="0"/>
                <a:cs typeface="Arial" panose="020B0604020202020204" pitchFamily="34" charset="0"/>
              </a:rPr>
              <a:t>Klik på fanen </a:t>
            </a:r>
            <a:r>
              <a:rPr lang="da-DK" altLang="da-DK" sz="900" b="1" noProof="1">
                <a:solidFill>
                  <a:schemeClr val="tx1"/>
                </a:solidFill>
                <a:latin typeface="Arial" panose="020B0604020202020204" pitchFamily="34" charset="0"/>
                <a:cs typeface="Arial" panose="020B0604020202020204" pitchFamily="34" charset="0"/>
              </a:rPr>
              <a:t>Hjem</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da-DK" altLang="da-DK" sz="900" b="1" noProof="1">
                <a:solidFill>
                  <a:schemeClr val="tx1"/>
                </a:solidFill>
                <a:latin typeface="Arial" panose="020B0604020202020204" pitchFamily="34" charset="0"/>
                <a:cs typeface="Arial" panose="020B0604020202020204" pitchFamily="34" charset="0"/>
              </a:rPr>
              <a:t>2. </a:t>
            </a:r>
            <a:r>
              <a:rPr lang="da-DK" altLang="da-DK" sz="900" b="0" noProof="1">
                <a:solidFill>
                  <a:schemeClr val="tx1"/>
                </a:solidFill>
                <a:latin typeface="Arial" panose="020B0604020202020204" pitchFamily="34" charset="0"/>
                <a:cs typeface="Arial" panose="020B0604020202020204" pitchFamily="34" charset="0"/>
              </a:rPr>
              <a:t>Vælg </a:t>
            </a:r>
            <a:r>
              <a:rPr lang="da-DK" altLang="da-DK" sz="900" b="1" noProof="1">
                <a:solidFill>
                  <a:schemeClr val="tx1"/>
                </a:solidFill>
                <a:latin typeface="Arial" panose="020B0604020202020204" pitchFamily="34" charset="0"/>
                <a:cs typeface="Arial" panose="020B0604020202020204" pitchFamily="34" charset="0"/>
              </a:rPr>
              <a:t>Nulstil</a:t>
            </a:r>
            <a:r>
              <a:rPr lang="da-DK" altLang="da-DK" sz="900" b="0" noProof="1">
                <a:solidFill>
                  <a:schemeClr val="tx1"/>
                </a:solidFill>
                <a:latin typeface="Arial" panose="020B0604020202020204" pitchFamily="34" charset="0"/>
                <a:cs typeface="Arial" panose="020B0604020202020204" pitchFamily="34" charset="0"/>
              </a:rPr>
              <a:t> for at nulstille placering, størrelse og formatering af pladsholdere til layoutets oprindelige design </a:t>
            </a:r>
          </a:p>
          <a:p>
            <a:pPr eaLnBrk="1" hangingPunct="1">
              <a:spcAft>
                <a:spcPts val="600"/>
              </a:spcAft>
              <a:defRPr/>
            </a:pPr>
            <a:endParaRPr lang="da-DK" sz="900" b="1" noProof="1">
              <a:solidFill>
                <a:schemeClr val="tx1"/>
              </a:solidFill>
              <a:latin typeface="Arial" panose="020B0604020202020204" pitchFamily="34" charset="0"/>
              <a:cs typeface="Arial" panose="020B0604020202020204" pitchFamily="34" charset="0"/>
            </a:endParaRPr>
          </a:p>
          <a:p>
            <a:pPr eaLnBrk="1" hangingPunct="1">
              <a:spcAft>
                <a:spcPts val="240"/>
              </a:spcAft>
              <a:defRPr/>
            </a:pPr>
            <a:endParaRPr lang="da-DK" sz="900" noProof="1">
              <a:solidFill>
                <a:schemeClr val="tx1"/>
              </a:solidFill>
              <a:latin typeface="Arial" panose="020B0604020202020204" pitchFamily="34" charset="0"/>
              <a:cs typeface="Arial" panose="020B0604020202020204" pitchFamily="34" charset="0"/>
            </a:endParaRPr>
          </a:p>
        </p:txBody>
      </p:sp>
      <p:sp>
        <p:nvSpPr>
          <p:cNvPr id="21" name="Text Box 3"/>
          <p:cNvSpPr txBox="1">
            <a:spLocks noChangeArrowheads="1"/>
          </p:cNvSpPr>
          <p:nvPr userDrawn="1"/>
        </p:nvSpPr>
        <p:spPr bwMode="auto">
          <a:xfrm>
            <a:off x="5073943" y="1833789"/>
            <a:ext cx="2160798"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da-DK" sz="1000" b="1" noProof="1">
                <a:solidFill>
                  <a:schemeClr val="tx1"/>
                </a:solidFill>
                <a:latin typeface="Arial" panose="020B0604020202020204" pitchFamily="34" charset="0"/>
                <a:cs typeface="Arial" panose="020B0604020202020204" pitchFamily="34" charset="0"/>
              </a:rPr>
              <a:t>Indsæt billede</a:t>
            </a: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På slides med billedpladsholder,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klik på ikonet og vælg </a:t>
            </a:r>
            <a:r>
              <a:rPr lang="da-DK" altLang="da-DK" sz="900" b="1" noProof="1">
                <a:solidFill>
                  <a:schemeClr val="tx1"/>
                </a:solidFill>
                <a:latin typeface="Arial" panose="020B0604020202020204" pitchFamily="34" charset="0"/>
                <a:cs typeface="Arial" panose="020B0604020202020204" pitchFamily="34" charset="0"/>
              </a:rPr>
              <a:t>Indsæt</a:t>
            </a:r>
          </a:p>
          <a:p>
            <a:pPr eaLnBrk="1" hangingPunct="1">
              <a:spcBef>
                <a:spcPts val="1200"/>
              </a:spcBef>
              <a:spcAft>
                <a:spcPts val="600"/>
              </a:spcAft>
              <a:defRPr/>
            </a:pPr>
            <a:r>
              <a:rPr lang="da-DK" sz="1000" b="1" noProof="1">
                <a:solidFill>
                  <a:schemeClr val="tx1"/>
                </a:solidFill>
                <a:latin typeface="Arial" panose="020B0604020202020204" pitchFamily="34" charset="0"/>
                <a:cs typeface="Arial" panose="020B0604020202020204" pitchFamily="34" charset="0"/>
              </a:rPr>
              <a:t>Beskær billede</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1. </a:t>
            </a:r>
            <a:r>
              <a:rPr lang="da-DK" altLang="da-DK" sz="900" b="0" noProof="1">
                <a:solidFill>
                  <a:schemeClr val="tx1"/>
                </a:solidFill>
                <a:latin typeface="Arial" panose="020B0604020202020204" pitchFamily="34" charset="0"/>
                <a:cs typeface="Arial" panose="020B0604020202020204" pitchFamily="34" charset="0"/>
              </a:rPr>
              <a:t>Klik </a:t>
            </a:r>
            <a:r>
              <a:rPr lang="da-DK" altLang="da-DK" sz="900" b="1" noProof="1">
                <a:solidFill>
                  <a:schemeClr val="tx1"/>
                </a:solidFill>
                <a:latin typeface="Arial" panose="020B0604020202020204" pitchFamily="34" charset="0"/>
                <a:cs typeface="Arial" panose="020B0604020202020204" pitchFamily="34" charset="0"/>
              </a:rPr>
              <a:t>Beskær</a:t>
            </a:r>
            <a:r>
              <a:rPr lang="da-DK" altLang="da-DK" sz="900" b="0" noProof="1">
                <a:solidFill>
                  <a:schemeClr val="tx1"/>
                </a:solidFill>
                <a:latin typeface="Arial" panose="020B0604020202020204" pitchFamily="34" charset="0"/>
                <a:cs typeface="Arial" panose="020B0604020202020204" pitchFamily="34" charset="0"/>
              </a:rPr>
              <a:t> for at ændre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billedets fokus/størrelse</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2. </a:t>
            </a:r>
            <a:r>
              <a:rPr lang="da-DK" altLang="da-DK" sz="900" b="0" noProof="1">
                <a:solidFill>
                  <a:schemeClr val="tx1"/>
                </a:solidFill>
                <a:latin typeface="Arial" panose="020B0604020202020204" pitchFamily="34" charset="0"/>
                <a:cs typeface="Arial" panose="020B0604020202020204" pitchFamily="34" charset="0"/>
              </a:rPr>
              <a:t>Ønsker du at skalere billedet, så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hold </a:t>
            </a:r>
            <a:r>
              <a:rPr lang="da-DK" altLang="da-DK" sz="900" b="1" noProof="1">
                <a:solidFill>
                  <a:schemeClr val="tx1"/>
                </a:solidFill>
                <a:latin typeface="Arial" panose="020B0604020202020204" pitchFamily="34" charset="0"/>
                <a:cs typeface="Arial" panose="020B0604020202020204" pitchFamily="34" charset="0"/>
              </a:rPr>
              <a:t>SHIFT</a:t>
            </a:r>
            <a:r>
              <a:rPr lang="da-DK" altLang="da-DK" sz="900" b="0" noProof="1">
                <a:solidFill>
                  <a:schemeClr val="tx1"/>
                </a:solidFill>
                <a:latin typeface="Arial" panose="020B0604020202020204" pitchFamily="34" charset="0"/>
                <a:cs typeface="Arial" panose="020B0604020202020204" pitchFamily="34" charset="0"/>
              </a:rPr>
              <a:t>-knappen nede, mens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du trækker i billedets hjørner</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Tips: </a:t>
            </a:r>
            <a:r>
              <a:rPr lang="da-DK" altLang="da-DK" sz="900" b="0" noProof="1">
                <a:solidFill>
                  <a:schemeClr val="tx1"/>
                </a:solidFill>
                <a:latin typeface="Arial" panose="020B0604020202020204" pitchFamily="34" charset="0"/>
                <a:cs typeface="Arial" panose="020B0604020202020204" pitchFamily="34" charset="0"/>
              </a:rPr>
              <a:t>Hvis du sletter billedet og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indsætter et nyt, kan billedet lægge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sig foran tekst og grafik. Hvis dette sker, højreklik på billedet og vælg </a:t>
            </a:r>
            <a:r>
              <a:rPr lang="da-DK" altLang="da-DK" sz="900" b="1" noProof="1">
                <a:solidFill>
                  <a:schemeClr val="tx1"/>
                </a:solidFill>
                <a:latin typeface="Arial" panose="020B0604020202020204" pitchFamily="34" charset="0"/>
                <a:cs typeface="Arial" panose="020B0604020202020204" pitchFamily="34" charset="0"/>
              </a:rPr>
              <a:t>Placer bagest</a:t>
            </a:r>
          </a:p>
          <a:p>
            <a:pPr eaLnBrk="1" hangingPunct="1">
              <a:spcBef>
                <a:spcPts val="1200"/>
              </a:spcBef>
              <a:spcAft>
                <a:spcPts val="600"/>
              </a:spcAft>
              <a:defRPr/>
            </a:pPr>
            <a:r>
              <a:rPr lang="da-DK" sz="1000" b="1" noProof="1">
                <a:solidFill>
                  <a:schemeClr val="tx1"/>
                </a:solidFill>
                <a:latin typeface="Arial" panose="020B0604020202020204" pitchFamily="34" charset="0"/>
                <a:cs typeface="Arial" panose="020B0604020202020204" pitchFamily="34" charset="0"/>
              </a:rPr>
              <a:t>Hjælpelinjer</a:t>
            </a: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For at se hjælpelinjer</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1. </a:t>
            </a:r>
            <a:r>
              <a:rPr lang="da-DK" altLang="da-DK" sz="900" b="0" noProof="1">
                <a:solidFill>
                  <a:schemeClr val="tx1"/>
                </a:solidFill>
                <a:latin typeface="Arial" panose="020B0604020202020204" pitchFamily="34" charset="0"/>
                <a:cs typeface="Arial" panose="020B0604020202020204" pitchFamily="34" charset="0"/>
              </a:rPr>
              <a:t>Klik på fanen </a:t>
            </a:r>
            <a:r>
              <a:rPr lang="da-DK" altLang="da-DK" sz="900" b="1" noProof="1">
                <a:solidFill>
                  <a:schemeClr val="tx1"/>
                </a:solidFill>
                <a:latin typeface="Arial" panose="020B0604020202020204" pitchFamily="34" charset="0"/>
                <a:cs typeface="Arial" panose="020B0604020202020204" pitchFamily="34" charset="0"/>
              </a:rPr>
              <a:t>Vis </a:t>
            </a:r>
            <a:r>
              <a:rPr lang="da-DK" altLang="da-DK" sz="900" b="0" noProof="1">
                <a:solidFill>
                  <a:schemeClr val="tx1"/>
                </a:solidFill>
                <a:latin typeface="Arial" panose="020B0604020202020204" pitchFamily="34" charset="0"/>
                <a:cs typeface="Arial" panose="020B0604020202020204" pitchFamily="34" charset="0"/>
              </a:rPr>
              <a:t>og sæt hak ved </a:t>
            </a:r>
            <a:r>
              <a:rPr lang="da-DK" altLang="da-DK" sz="900" b="1" noProof="1">
                <a:solidFill>
                  <a:schemeClr val="tx1"/>
                </a:solidFill>
                <a:latin typeface="Arial" panose="020B0604020202020204" pitchFamily="34" charset="0"/>
                <a:cs typeface="Arial" panose="020B0604020202020204" pitchFamily="34" charset="0"/>
              </a:rPr>
              <a:t>Hjælpelinjer</a:t>
            </a:r>
          </a:p>
          <a:p>
            <a:pPr eaLnBrk="1" hangingPunct="1">
              <a:spcAft>
                <a:spcPts val="600"/>
              </a:spcAft>
              <a:defRPr/>
            </a:pPr>
            <a:endParaRPr lang="da-DK"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Tips: Alt + F9 </a:t>
            </a:r>
            <a:r>
              <a:rPr lang="da-DK" altLang="da-DK" sz="900" b="0" noProof="1">
                <a:solidFill>
                  <a:schemeClr val="tx1"/>
                </a:solidFill>
                <a:latin typeface="Arial" panose="020B0604020202020204" pitchFamily="34" charset="0"/>
                <a:cs typeface="Arial" panose="020B0604020202020204" pitchFamily="34" charset="0"/>
              </a:rPr>
              <a:t>for hurtig visning af hjælpelinjer</a:t>
            </a:r>
          </a:p>
          <a:p>
            <a:pPr eaLnBrk="1" hangingPunct="1">
              <a:spcAft>
                <a:spcPts val="600"/>
              </a:spcAft>
              <a:defRPr/>
            </a:pPr>
            <a:endParaRPr lang="da-DK" altLang="da-DK" sz="900" b="1" noProof="1">
              <a:solidFill>
                <a:schemeClr val="tx1"/>
              </a:solidFill>
              <a:latin typeface="Arial" panose="020B0604020202020204" pitchFamily="34" charset="0"/>
              <a:cs typeface="Arial" panose="020B0604020202020204" pitchFamily="34" charset="0"/>
            </a:endParaRPr>
          </a:p>
        </p:txBody>
      </p:sp>
      <p:sp>
        <p:nvSpPr>
          <p:cNvPr id="25" name="Text Box 4"/>
          <p:cNvSpPr txBox="1">
            <a:spLocks noChangeArrowheads="1"/>
          </p:cNvSpPr>
          <p:nvPr userDrawn="1"/>
        </p:nvSpPr>
        <p:spPr bwMode="auto">
          <a:xfrm>
            <a:off x="9109857" y="1815926"/>
            <a:ext cx="2358243"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da-DK" sz="1000" b="1" noProof="1">
                <a:solidFill>
                  <a:schemeClr val="tx1"/>
                </a:solidFill>
                <a:latin typeface="Arial" panose="020B0604020202020204" pitchFamily="34" charset="0"/>
                <a:cs typeface="Arial" panose="020B0604020202020204" pitchFamily="34" charset="0"/>
              </a:rPr>
              <a:t>For at justere dato</a:t>
            </a:r>
          </a:p>
          <a:p>
            <a:pPr marL="0" marR="0" lvl="0" indent="0" algn="l" defTabSz="914400" rtl="0" eaLnBrk="1" fontAlgn="auto" latinLnBrk="0" hangingPunct="1">
              <a:lnSpc>
                <a:spcPct val="100000"/>
              </a:lnSpc>
              <a:spcBef>
                <a:spcPts val="0"/>
              </a:spcBef>
              <a:spcAft>
                <a:spcPts val="600"/>
              </a:spcAft>
              <a:buClrTx/>
              <a:buSzTx/>
              <a:buFontTx/>
              <a:buNone/>
              <a:tabLst/>
              <a:defRPr/>
            </a:pPr>
            <a:r>
              <a:rPr lang="da-DK" altLang="da-DK" sz="900" b="0" noProof="1">
                <a:solidFill>
                  <a:schemeClr val="tx1"/>
                </a:solidFill>
                <a:latin typeface="Arial" panose="020B0604020202020204" pitchFamily="34" charset="0"/>
                <a:cs typeface="Arial" panose="020B0604020202020204" pitchFamily="34" charset="0"/>
              </a:rPr>
              <a:t>Gør dette som</a:t>
            </a:r>
            <a:r>
              <a:rPr lang="da-DK" altLang="da-DK" sz="900" b="0" baseline="0" noProof="1">
                <a:solidFill>
                  <a:schemeClr val="tx1"/>
                </a:solidFill>
                <a:latin typeface="Arial" panose="020B0604020202020204" pitchFamily="34" charset="0"/>
                <a:cs typeface="Arial" panose="020B0604020202020204" pitchFamily="34" charset="0"/>
              </a:rPr>
              <a:t> det sidste i din præsentation, så det slår igennem på alle slides</a:t>
            </a:r>
            <a:endParaRPr lang="da-DK" sz="9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1. </a:t>
            </a:r>
            <a:r>
              <a:rPr lang="da-DK" altLang="da-DK" sz="900" b="0" noProof="1">
                <a:solidFill>
                  <a:schemeClr val="tx1"/>
                </a:solidFill>
                <a:latin typeface="Arial" panose="020B0604020202020204" pitchFamily="34" charset="0"/>
                <a:cs typeface="Arial" panose="020B0604020202020204" pitchFamily="34" charset="0"/>
              </a:rPr>
              <a:t>Klik på fanen </a:t>
            </a:r>
            <a:r>
              <a:rPr lang="da-DK" altLang="da-DK" sz="900" b="1" noProof="1">
                <a:solidFill>
                  <a:schemeClr val="tx1"/>
                </a:solidFill>
                <a:latin typeface="Arial" panose="020B0604020202020204" pitchFamily="34" charset="0"/>
                <a:cs typeface="Arial" panose="020B0604020202020204" pitchFamily="34" charset="0"/>
              </a:rPr>
              <a:t>Indsæt</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2. </a:t>
            </a:r>
            <a:r>
              <a:rPr lang="da-DK" altLang="da-DK" sz="900" b="0" noProof="1">
                <a:solidFill>
                  <a:schemeClr val="tx1"/>
                </a:solidFill>
                <a:latin typeface="Arial" panose="020B0604020202020204" pitchFamily="34" charset="0"/>
                <a:cs typeface="Arial" panose="020B0604020202020204" pitchFamily="34" charset="0"/>
              </a:rPr>
              <a:t>Klik </a:t>
            </a:r>
            <a:r>
              <a:rPr lang="da-DK" altLang="da-DK" sz="900" b="1" noProof="1">
                <a:solidFill>
                  <a:schemeClr val="tx1"/>
                </a:solidFill>
                <a:latin typeface="Arial" panose="020B0604020202020204" pitchFamily="34" charset="0"/>
                <a:cs typeface="Arial" panose="020B0604020202020204" pitchFamily="34" charset="0"/>
              </a:rPr>
              <a:t>Sidehoved og Sidefod</a:t>
            </a:r>
            <a:r>
              <a:rPr lang="da-DK" altLang="da-DK" sz="900" b="0" noProof="1">
                <a:solidFill>
                  <a:schemeClr val="tx1"/>
                </a:solidFill>
                <a:latin typeface="Arial" panose="020B0604020202020204" pitchFamily="34" charset="0"/>
                <a:cs typeface="Arial" panose="020B0604020202020204" pitchFamily="34" charset="0"/>
              </a:rPr>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(indtast evt. anden dato i feltet fast)</a:t>
            </a: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Vælg </a:t>
            </a:r>
            <a:r>
              <a:rPr lang="da-DK" altLang="da-DK" sz="900" b="1" noProof="1">
                <a:solidFill>
                  <a:schemeClr val="tx1"/>
                </a:solidFill>
                <a:latin typeface="Arial" panose="020B0604020202020204" pitchFamily="34" charset="0"/>
                <a:cs typeface="Arial" panose="020B0604020202020204" pitchFamily="34" charset="0"/>
              </a:rPr>
              <a:t>Anvend på alle </a:t>
            </a:r>
            <a:r>
              <a:rPr lang="da-DK" altLang="da-DK" sz="900" b="0" noProof="1">
                <a:solidFill>
                  <a:schemeClr val="tx1"/>
                </a:solidFill>
                <a:latin typeface="Arial" panose="020B0604020202020204" pitchFamily="34" charset="0"/>
                <a:cs typeface="Arial" panose="020B0604020202020204" pitchFamily="34" charset="0"/>
              </a:rPr>
              <a:t>eller </a:t>
            </a:r>
            <a:r>
              <a:rPr lang="da-DK" altLang="da-DK" sz="900" b="1" noProof="1">
                <a:solidFill>
                  <a:schemeClr val="tx1"/>
                </a:solidFill>
                <a:latin typeface="Arial" panose="020B0604020202020204" pitchFamily="34" charset="0"/>
                <a:cs typeface="Arial" panose="020B0604020202020204" pitchFamily="34" charset="0"/>
              </a:rPr>
              <a:t>Anvend</a:t>
            </a:r>
            <a:r>
              <a:rPr lang="da-DK" altLang="da-DK" sz="900" b="0" noProof="1">
                <a:solidFill>
                  <a:schemeClr val="tx1"/>
                </a:solidFill>
                <a:latin typeface="Arial" panose="020B0604020202020204" pitchFamily="34" charset="0"/>
                <a:cs typeface="Arial" panose="020B0604020202020204" pitchFamily="34" charset="0"/>
              </a:rPr>
              <a:t> hvis det kun skal være på et enkelt slide</a:t>
            </a:r>
          </a:p>
          <a:p>
            <a:pPr eaLnBrk="1" hangingPunct="1">
              <a:spcAft>
                <a:spcPts val="600"/>
              </a:spcAft>
              <a:defRPr/>
            </a:pPr>
            <a:endParaRPr lang="da-DK" altLang="da-DK" sz="900" b="0" noProof="1">
              <a:solidFill>
                <a:schemeClr val="tx1"/>
              </a:solidFill>
              <a:latin typeface="Arial" panose="020B0604020202020204" pitchFamily="34" charset="0"/>
              <a:cs typeface="Arial" panose="020B0604020202020204" pitchFamily="34" charset="0"/>
            </a:endParaRPr>
          </a:p>
        </p:txBody>
      </p:sp>
      <p:pic>
        <p:nvPicPr>
          <p:cNvPr id="28" name="1 Forøg formindsk"/>
          <p:cNvPicPr>
            <a:picLocks noChangeAspect="1"/>
          </p:cNvPicPr>
          <p:nvPr userDrawn="1"/>
        </p:nvPicPr>
        <p:blipFill>
          <a:blip r:embed="rId2"/>
          <a:stretch>
            <a:fillRect/>
          </a:stretch>
        </p:blipFill>
        <p:spPr>
          <a:xfrm>
            <a:off x="2879935" y="2877130"/>
            <a:ext cx="549328" cy="285228"/>
          </a:xfrm>
          <a:prstGeom prst="rect">
            <a:avLst/>
          </a:prstGeom>
        </p:spPr>
      </p:pic>
      <p:pic>
        <p:nvPicPr>
          <p:cNvPr id="20" name="2 Ny slide"/>
          <p:cNvPicPr>
            <a:picLocks noChangeAspect="1"/>
          </p:cNvPicPr>
          <p:nvPr userDrawn="1"/>
        </p:nvPicPr>
        <p:blipFill rotWithShape="1">
          <a:blip r:embed="rId3"/>
          <a:srcRect l="2931" r="60888"/>
          <a:stretch/>
        </p:blipFill>
        <p:spPr>
          <a:xfrm>
            <a:off x="2893854" y="3538594"/>
            <a:ext cx="363713" cy="647461"/>
          </a:xfrm>
          <a:prstGeom prst="rect">
            <a:avLst/>
          </a:prstGeom>
        </p:spPr>
      </p:pic>
      <p:pic>
        <p:nvPicPr>
          <p:cNvPr id="16" name="3 Layout"/>
          <p:cNvPicPr>
            <a:picLocks noChangeAspect="1"/>
          </p:cNvPicPr>
          <p:nvPr userDrawn="1"/>
        </p:nvPicPr>
        <p:blipFill rotWithShape="1">
          <a:blip r:embed="rId3"/>
          <a:srcRect l="36944" r="2272" b="69429"/>
          <a:stretch/>
        </p:blipFill>
        <p:spPr>
          <a:xfrm>
            <a:off x="2909319" y="4208198"/>
            <a:ext cx="593368" cy="192211"/>
          </a:xfrm>
          <a:prstGeom prst="rect">
            <a:avLst/>
          </a:prstGeom>
        </p:spPr>
      </p:pic>
      <p:pic>
        <p:nvPicPr>
          <p:cNvPr id="24" name="4 Nulstil"/>
          <p:cNvPicPr>
            <a:picLocks noChangeAspect="1"/>
          </p:cNvPicPr>
          <p:nvPr userDrawn="1"/>
        </p:nvPicPr>
        <p:blipFill>
          <a:blip r:embed="rId4"/>
          <a:stretch>
            <a:fillRect/>
          </a:stretch>
        </p:blipFill>
        <p:spPr>
          <a:xfrm>
            <a:off x="2882022" y="5318642"/>
            <a:ext cx="547241" cy="197798"/>
          </a:xfrm>
          <a:prstGeom prst="rect">
            <a:avLst/>
          </a:prstGeom>
        </p:spPr>
      </p:pic>
      <p:pic>
        <p:nvPicPr>
          <p:cNvPr id="5" name="5 Indsæt billede"/>
          <p:cNvPicPr>
            <a:picLocks noChangeAspect="1"/>
          </p:cNvPicPr>
          <p:nvPr userDrawn="1"/>
        </p:nvPicPr>
        <p:blipFill>
          <a:blip r:embed="rId5"/>
          <a:stretch>
            <a:fillRect/>
          </a:stretch>
        </p:blipFill>
        <p:spPr>
          <a:xfrm>
            <a:off x="7001165" y="2075087"/>
            <a:ext cx="262151" cy="256054"/>
          </a:xfrm>
          <a:prstGeom prst="rect">
            <a:avLst/>
          </a:prstGeom>
        </p:spPr>
      </p:pic>
      <p:pic>
        <p:nvPicPr>
          <p:cNvPr id="23" name="6 Beskær"/>
          <p:cNvPicPr>
            <a:picLocks noChangeAspect="1"/>
          </p:cNvPicPr>
          <p:nvPr userDrawn="1"/>
        </p:nvPicPr>
        <p:blipFill>
          <a:blip r:embed="rId6"/>
          <a:stretch>
            <a:fillRect/>
          </a:stretch>
        </p:blipFill>
        <p:spPr>
          <a:xfrm>
            <a:off x="6981797" y="2748409"/>
            <a:ext cx="337400" cy="321707"/>
          </a:xfrm>
          <a:prstGeom prst="rect">
            <a:avLst/>
          </a:prstGeom>
        </p:spPr>
      </p:pic>
      <p:pic>
        <p:nvPicPr>
          <p:cNvPr id="2" name="7 Skalér billede"/>
          <p:cNvPicPr>
            <a:picLocks noChangeAspect="1"/>
          </p:cNvPicPr>
          <p:nvPr userDrawn="1"/>
        </p:nvPicPr>
        <p:blipFill>
          <a:blip r:embed="rId7"/>
          <a:stretch>
            <a:fillRect/>
          </a:stretch>
        </p:blipFill>
        <p:spPr>
          <a:xfrm>
            <a:off x="6959502" y="3242399"/>
            <a:ext cx="359695" cy="335309"/>
          </a:xfrm>
          <a:prstGeom prst="rect">
            <a:avLst/>
          </a:prstGeom>
        </p:spPr>
      </p:pic>
      <p:sp>
        <p:nvSpPr>
          <p:cNvPr id="14" name="Pladsholder til dato 2" hidden="1"/>
          <p:cNvSpPr>
            <a:spLocks noGrp="1"/>
          </p:cNvSpPr>
          <p:nvPr>
            <p:ph type="dt" sz="half" idx="10"/>
          </p:nvPr>
        </p:nvSpPr>
        <p:spPr>
          <a:xfrm>
            <a:off x="0" y="6912000"/>
            <a:ext cx="0" cy="0"/>
          </a:xfrm>
        </p:spPr>
        <p:txBody>
          <a:bodyPr/>
          <a:lstStyle>
            <a:lvl1pPr>
              <a:defRPr sz="100">
                <a:noFill/>
              </a:defRPr>
            </a:lvl1pPr>
          </a:lstStyle>
          <a:p>
            <a:fld id="{D975665A-61CB-4DAB-8750-5B97BD1810B6}" type="datetime5">
              <a:rPr lang="da-DK" smtClean="0"/>
              <a:pPr/>
              <a:t>april 2024</a:t>
            </a:fld>
            <a:endParaRPr lang="da-DK" dirty="0"/>
          </a:p>
        </p:txBody>
      </p:sp>
      <p:pic>
        <p:nvPicPr>
          <p:cNvPr id="4" name="Billede 3"/>
          <p:cNvPicPr>
            <a:picLocks noChangeAspect="1"/>
          </p:cNvPicPr>
          <p:nvPr userDrawn="1"/>
        </p:nvPicPr>
        <p:blipFill>
          <a:blip r:embed="rId8"/>
          <a:stretch>
            <a:fillRect/>
          </a:stretch>
        </p:blipFill>
        <p:spPr>
          <a:xfrm>
            <a:off x="9129422" y="3467151"/>
            <a:ext cx="2338677" cy="1500775"/>
          </a:xfrm>
          <a:prstGeom prst="rect">
            <a:avLst/>
          </a:prstGeom>
        </p:spPr>
      </p:pic>
    </p:spTree>
    <p:extLst>
      <p:ext uri="{BB962C8B-B14F-4D97-AF65-F5344CB8AC3E}">
        <p14:creationId xmlns:p14="http://schemas.microsoft.com/office/powerpoint/2010/main" val="192448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rside II">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19138" y="655200"/>
            <a:ext cx="5213662" cy="1720800"/>
          </a:xfrm>
        </p:spPr>
        <p:txBody>
          <a:bodyPr anchor="t" anchorCtr="0"/>
          <a:lstStyle>
            <a:lvl1pPr algn="l">
              <a:defRPr sz="6500">
                <a:solidFill>
                  <a:schemeClr val="bg1"/>
                </a:solidFill>
              </a:defRPr>
            </a:lvl1pPr>
          </a:lstStyle>
          <a:p>
            <a:r>
              <a:rPr lang="da-DK" smtClean="0"/>
              <a:t>Klik for at redigere i master</a:t>
            </a:r>
            <a:endParaRPr lang="da-DK" dirty="0"/>
          </a:p>
        </p:txBody>
      </p:sp>
      <p:sp>
        <p:nvSpPr>
          <p:cNvPr id="3" name="Subtitle 2"/>
          <p:cNvSpPr>
            <a:spLocks noGrp="1"/>
          </p:cNvSpPr>
          <p:nvPr>
            <p:ph type="subTitle" idx="1" hasCustomPrompt="1"/>
          </p:nvPr>
        </p:nvSpPr>
        <p:spPr>
          <a:xfrm>
            <a:off x="720000" y="2432121"/>
            <a:ext cx="5212800" cy="900000"/>
          </a:xfrm>
        </p:spPr>
        <p:txBody>
          <a:bodyPr/>
          <a:lstStyle>
            <a:lvl1pPr marL="0" indent="0" algn="l">
              <a:lnSpc>
                <a:spcPct val="100000"/>
              </a:lnSpc>
              <a:spcBef>
                <a:spcPts val="0"/>
              </a:spcBef>
              <a:buFont typeface="Arial" panose="020B0604020202020204" pitchFamily="34" charset="0"/>
              <a:buChar char="​"/>
              <a:defRPr sz="2500">
                <a:solidFill>
                  <a:schemeClr val="bg1"/>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da-DK" dirty="0"/>
              <a:t>Klik her for at tilføje undertitel maks. to linjer</a:t>
            </a:r>
          </a:p>
        </p:txBody>
      </p:sp>
      <p:sp>
        <p:nvSpPr>
          <p:cNvPr id="10" name="Text Placeholder 3"/>
          <p:cNvSpPr>
            <a:spLocks noGrp="1"/>
          </p:cNvSpPr>
          <p:nvPr>
            <p:ph type="body" sz="quarter" idx="13" hasCustomPrompt="1"/>
          </p:nvPr>
        </p:nvSpPr>
        <p:spPr>
          <a:xfrm>
            <a:off x="719138" y="3529061"/>
            <a:ext cx="5212800" cy="394255"/>
          </a:xfrm>
        </p:spPr>
        <p:txBody>
          <a:bodyPr anchor="b" anchorCtr="0"/>
          <a:lstStyle>
            <a:lvl1pPr marL="0" indent="0">
              <a:lnSpc>
                <a:spcPct val="106000"/>
              </a:lnSpc>
              <a:buNone/>
              <a:defRPr sz="1100" baseline="0">
                <a:solidFill>
                  <a:schemeClr val="bg1"/>
                </a:solidFill>
              </a:defRPr>
            </a:lvl1pPr>
          </a:lstStyle>
          <a:p>
            <a:pPr lvl="0"/>
            <a:r>
              <a:rPr lang="da-DK" dirty="0"/>
              <a:t>Indsæt navn og </a:t>
            </a:r>
            <a:br>
              <a:rPr lang="da-DK" dirty="0"/>
            </a:br>
            <a:r>
              <a:rPr lang="da-DK" dirty="0"/>
              <a:t>titel</a:t>
            </a:r>
          </a:p>
        </p:txBody>
      </p:sp>
      <p:sp>
        <p:nvSpPr>
          <p:cNvPr id="11" name="Text Placeholder 4"/>
          <p:cNvSpPr>
            <a:spLocks noGrp="1"/>
          </p:cNvSpPr>
          <p:nvPr>
            <p:ph type="body" sz="quarter" idx="14" hasCustomPrompt="1"/>
          </p:nvPr>
        </p:nvSpPr>
        <p:spPr>
          <a:xfrm>
            <a:off x="719139" y="4063411"/>
            <a:ext cx="5212800" cy="216795"/>
          </a:xfrm>
        </p:spPr>
        <p:txBody>
          <a:bodyPr anchor="b" anchorCtr="0"/>
          <a:lstStyle>
            <a:lvl1pPr marL="0" indent="0">
              <a:lnSpc>
                <a:spcPct val="106000"/>
              </a:lnSpc>
              <a:buNone/>
              <a:defRPr sz="1100" baseline="0">
                <a:solidFill>
                  <a:schemeClr val="bg1"/>
                </a:solidFill>
              </a:defRPr>
            </a:lvl1pPr>
          </a:lstStyle>
          <a:p>
            <a:pPr lvl="0"/>
            <a:r>
              <a:rPr lang="da-DK" dirty="0"/>
              <a:t>Indsæt location</a:t>
            </a:r>
          </a:p>
        </p:txBody>
      </p:sp>
      <p:sp>
        <p:nvSpPr>
          <p:cNvPr id="4" name="Date_DateCustomA"/>
          <p:cNvSpPr>
            <a:spLocks noGrp="1"/>
          </p:cNvSpPr>
          <p:nvPr>
            <p:ph type="dt" sz="half" idx="10"/>
          </p:nvPr>
        </p:nvSpPr>
        <p:spPr>
          <a:xfrm>
            <a:off x="719138" y="4277666"/>
            <a:ext cx="5212800" cy="180000"/>
          </a:xfrm>
        </p:spPr>
        <p:txBody>
          <a:bodyPr/>
          <a:lstStyle>
            <a:lvl1pPr algn="l">
              <a:defRPr>
                <a:solidFill>
                  <a:schemeClr val="bg1"/>
                </a:solidFill>
              </a:defRPr>
            </a:lvl1pPr>
          </a:lstStyle>
          <a:p>
            <a:fld id="{DCEB35B1-BC5C-4F24-B72D-591F5A33F1B4}" type="datetime5">
              <a:rPr lang="da-DK" smtClean="0"/>
              <a:pPr/>
              <a:t>april 2024</a:t>
            </a:fld>
            <a:endParaRPr lang="da-DK" dirty="0"/>
          </a:p>
        </p:txBody>
      </p:sp>
      <p:pic>
        <p:nvPicPr>
          <p:cNvPr id="12" name="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12557" y="587088"/>
            <a:ext cx="5304569" cy="5527222"/>
          </a:xfrm>
          <a:prstGeom prst="rect">
            <a:avLst/>
          </a:prstGeom>
        </p:spPr>
      </p:pic>
    </p:spTree>
    <p:extLst>
      <p:ext uri="{BB962C8B-B14F-4D97-AF65-F5344CB8AC3E}">
        <p14:creationId xmlns:p14="http://schemas.microsoft.com/office/powerpoint/2010/main" val="1459830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rside III">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19138" y="655200"/>
            <a:ext cx="5213662" cy="1720800"/>
          </a:xfrm>
        </p:spPr>
        <p:txBody>
          <a:bodyPr anchor="t" anchorCtr="0"/>
          <a:lstStyle>
            <a:lvl1pPr algn="l">
              <a:defRPr sz="6500">
                <a:solidFill>
                  <a:schemeClr val="bg1"/>
                </a:solidFill>
              </a:defRPr>
            </a:lvl1pPr>
          </a:lstStyle>
          <a:p>
            <a:r>
              <a:rPr lang="da-DK" smtClean="0"/>
              <a:t>Klik for at redigere i master</a:t>
            </a:r>
            <a:endParaRPr lang="da-DK" dirty="0"/>
          </a:p>
        </p:txBody>
      </p:sp>
      <p:sp>
        <p:nvSpPr>
          <p:cNvPr id="3" name="Subtitle 2"/>
          <p:cNvSpPr>
            <a:spLocks noGrp="1"/>
          </p:cNvSpPr>
          <p:nvPr>
            <p:ph type="subTitle" idx="1" hasCustomPrompt="1"/>
          </p:nvPr>
        </p:nvSpPr>
        <p:spPr>
          <a:xfrm>
            <a:off x="720000" y="2432121"/>
            <a:ext cx="5212800" cy="900000"/>
          </a:xfrm>
        </p:spPr>
        <p:txBody>
          <a:bodyPr/>
          <a:lstStyle>
            <a:lvl1pPr marL="0" indent="0" algn="l">
              <a:lnSpc>
                <a:spcPct val="100000"/>
              </a:lnSpc>
              <a:spcBef>
                <a:spcPts val="0"/>
              </a:spcBef>
              <a:buFont typeface="Arial" panose="020B0604020202020204" pitchFamily="34" charset="0"/>
              <a:buChar char="​"/>
              <a:defRPr sz="2500">
                <a:solidFill>
                  <a:schemeClr val="bg1"/>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da-DK" dirty="0"/>
              <a:t>Klik her for at tilføje undertitel maks. to linjer</a:t>
            </a:r>
          </a:p>
        </p:txBody>
      </p:sp>
      <p:sp>
        <p:nvSpPr>
          <p:cNvPr id="10" name="Text Placeholder 3"/>
          <p:cNvSpPr>
            <a:spLocks noGrp="1"/>
          </p:cNvSpPr>
          <p:nvPr>
            <p:ph type="body" sz="quarter" idx="13" hasCustomPrompt="1"/>
          </p:nvPr>
        </p:nvSpPr>
        <p:spPr>
          <a:xfrm>
            <a:off x="719138" y="3529061"/>
            <a:ext cx="5212800" cy="394255"/>
          </a:xfrm>
        </p:spPr>
        <p:txBody>
          <a:bodyPr anchor="b" anchorCtr="0"/>
          <a:lstStyle>
            <a:lvl1pPr marL="0" indent="0">
              <a:lnSpc>
                <a:spcPct val="106000"/>
              </a:lnSpc>
              <a:buNone/>
              <a:defRPr sz="1100" baseline="0">
                <a:solidFill>
                  <a:schemeClr val="bg1"/>
                </a:solidFill>
              </a:defRPr>
            </a:lvl1pPr>
          </a:lstStyle>
          <a:p>
            <a:pPr lvl="0"/>
            <a:r>
              <a:rPr lang="da-DK" dirty="0"/>
              <a:t>Indsæt navn og </a:t>
            </a:r>
            <a:br>
              <a:rPr lang="da-DK" dirty="0"/>
            </a:br>
            <a:r>
              <a:rPr lang="da-DK" dirty="0"/>
              <a:t>titel</a:t>
            </a:r>
          </a:p>
        </p:txBody>
      </p:sp>
      <p:sp>
        <p:nvSpPr>
          <p:cNvPr id="11" name="Text Placeholder 4"/>
          <p:cNvSpPr>
            <a:spLocks noGrp="1"/>
          </p:cNvSpPr>
          <p:nvPr>
            <p:ph type="body" sz="quarter" idx="14" hasCustomPrompt="1"/>
          </p:nvPr>
        </p:nvSpPr>
        <p:spPr>
          <a:xfrm>
            <a:off x="719139" y="4063411"/>
            <a:ext cx="5212800" cy="216795"/>
          </a:xfrm>
        </p:spPr>
        <p:txBody>
          <a:bodyPr anchor="b" anchorCtr="0"/>
          <a:lstStyle>
            <a:lvl1pPr marL="0" indent="0">
              <a:lnSpc>
                <a:spcPct val="106000"/>
              </a:lnSpc>
              <a:buNone/>
              <a:defRPr sz="1100" baseline="0">
                <a:solidFill>
                  <a:schemeClr val="bg1"/>
                </a:solidFill>
              </a:defRPr>
            </a:lvl1pPr>
          </a:lstStyle>
          <a:p>
            <a:pPr lvl="0"/>
            <a:r>
              <a:rPr lang="da-DK" dirty="0"/>
              <a:t>Indsæt location</a:t>
            </a:r>
          </a:p>
        </p:txBody>
      </p:sp>
      <p:sp>
        <p:nvSpPr>
          <p:cNvPr id="4" name="Date_DateCustomA"/>
          <p:cNvSpPr>
            <a:spLocks noGrp="1"/>
          </p:cNvSpPr>
          <p:nvPr>
            <p:ph type="dt" sz="half" idx="10"/>
          </p:nvPr>
        </p:nvSpPr>
        <p:spPr>
          <a:xfrm>
            <a:off x="719138" y="4277666"/>
            <a:ext cx="5212800" cy="180000"/>
          </a:xfrm>
        </p:spPr>
        <p:txBody>
          <a:bodyPr/>
          <a:lstStyle>
            <a:lvl1pPr algn="l">
              <a:defRPr>
                <a:solidFill>
                  <a:schemeClr val="bg1"/>
                </a:solidFill>
              </a:defRPr>
            </a:lvl1pPr>
          </a:lstStyle>
          <a:p>
            <a:fld id="{DCEB35B1-BC5C-4F24-B72D-591F5A33F1B4}" type="datetime5">
              <a:rPr lang="da-DK" smtClean="0"/>
              <a:pPr/>
              <a:t>april 2024</a:t>
            </a:fld>
            <a:endParaRPr lang="da-DK" dirty="0"/>
          </a:p>
        </p:txBody>
      </p:sp>
      <p:pic>
        <p:nvPicPr>
          <p:cNvPr id="12" name="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12557" y="587088"/>
            <a:ext cx="5304569" cy="5527222"/>
          </a:xfrm>
          <a:prstGeom prst="rect">
            <a:avLst/>
          </a:prstGeom>
        </p:spPr>
      </p:pic>
    </p:spTree>
    <p:extLst>
      <p:ext uri="{BB962C8B-B14F-4D97-AF65-F5344CB8AC3E}">
        <p14:creationId xmlns:p14="http://schemas.microsoft.com/office/powerpoint/2010/main" val="1153620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Forside med billede">
    <p:bg>
      <p:bgPr>
        <a:solidFill>
          <a:schemeClr val="tx1"/>
        </a:solidFill>
        <a:effectLst/>
      </p:bgPr>
    </p:bg>
    <p:spTree>
      <p:nvGrpSpPr>
        <p:cNvPr id="1" name=""/>
        <p:cNvGrpSpPr/>
        <p:nvPr/>
      </p:nvGrpSpPr>
      <p:grpSpPr>
        <a:xfrm>
          <a:off x="0" y="0"/>
          <a:ext cx="0" cy="0"/>
          <a:chOff x="0" y="0"/>
          <a:chExt cx="0" cy="0"/>
        </a:xfrm>
      </p:grpSpPr>
      <p:sp>
        <p:nvSpPr>
          <p:cNvPr id="12" name="Picture Placeholder 6"/>
          <p:cNvSpPr>
            <a:spLocks noGrp="1"/>
          </p:cNvSpPr>
          <p:nvPr>
            <p:ph type="pic" sz="quarter" idx="15"/>
          </p:nvPr>
        </p:nvSpPr>
        <p:spPr>
          <a:xfrm>
            <a:off x="0" y="0"/>
            <a:ext cx="12193200" cy="6861600"/>
          </a:xfrm>
          <a:solidFill>
            <a:schemeClr val="bg1">
              <a:lumMod val="85000"/>
            </a:schemeClr>
          </a:solidFill>
        </p:spPr>
        <p:txBody>
          <a:bodyPr tIns="648000" anchor="ctr" anchorCtr="0"/>
          <a:lstStyle>
            <a:lvl1pPr marL="0" indent="0" algn="ctr">
              <a:buNone/>
              <a:defRPr sz="1600"/>
            </a:lvl1pPr>
          </a:lstStyle>
          <a:p>
            <a:r>
              <a:rPr lang="da-DK" noProof="0" smtClean="0"/>
              <a:t>Klik på ikonet for at tilføje et billede</a:t>
            </a:r>
            <a:endParaRPr lang="da-DK" noProof="0" dirty="0"/>
          </a:p>
        </p:txBody>
      </p:sp>
      <p:sp>
        <p:nvSpPr>
          <p:cNvPr id="13" name="Logo Placeholder 9"/>
          <p:cNvSpPr>
            <a:spLocks noGrp="1"/>
          </p:cNvSpPr>
          <p:nvPr>
            <p:ph type="body" sz="quarter" idx="16" hasCustomPrompt="1"/>
          </p:nvPr>
        </p:nvSpPr>
        <p:spPr>
          <a:xfrm>
            <a:off x="6212557" y="587088"/>
            <a:ext cx="5306400" cy="5526000"/>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da-DK" noProof="0" dirty="0"/>
              <a:t>.</a:t>
            </a:r>
          </a:p>
        </p:txBody>
      </p:sp>
      <p:sp>
        <p:nvSpPr>
          <p:cNvPr id="2" name="Title 1"/>
          <p:cNvSpPr>
            <a:spLocks noGrp="1"/>
          </p:cNvSpPr>
          <p:nvPr>
            <p:ph type="ctrTitle"/>
          </p:nvPr>
        </p:nvSpPr>
        <p:spPr>
          <a:xfrm>
            <a:off x="719138" y="655200"/>
            <a:ext cx="5212800" cy="1720800"/>
          </a:xfrm>
        </p:spPr>
        <p:txBody>
          <a:bodyPr anchor="t" anchorCtr="0"/>
          <a:lstStyle>
            <a:lvl1pPr algn="l">
              <a:defRPr sz="6500">
                <a:solidFill>
                  <a:schemeClr val="bg1"/>
                </a:solidFill>
              </a:defRPr>
            </a:lvl1pPr>
          </a:lstStyle>
          <a:p>
            <a:r>
              <a:rPr lang="da-DK" smtClean="0"/>
              <a:t>Klik for at redigere i master</a:t>
            </a:r>
            <a:endParaRPr lang="da-DK" dirty="0"/>
          </a:p>
        </p:txBody>
      </p:sp>
      <p:sp>
        <p:nvSpPr>
          <p:cNvPr id="3" name="Subtitle 2"/>
          <p:cNvSpPr>
            <a:spLocks noGrp="1"/>
          </p:cNvSpPr>
          <p:nvPr>
            <p:ph type="subTitle" idx="1" hasCustomPrompt="1"/>
          </p:nvPr>
        </p:nvSpPr>
        <p:spPr>
          <a:xfrm>
            <a:off x="720000" y="2432121"/>
            <a:ext cx="5212800" cy="900000"/>
          </a:xfrm>
        </p:spPr>
        <p:txBody>
          <a:bodyPr/>
          <a:lstStyle>
            <a:lvl1pPr marL="0" indent="0" algn="l">
              <a:lnSpc>
                <a:spcPct val="100000"/>
              </a:lnSpc>
              <a:spcBef>
                <a:spcPts val="0"/>
              </a:spcBef>
              <a:buFont typeface="Arial" panose="020B0604020202020204" pitchFamily="34" charset="0"/>
              <a:buChar char="​"/>
              <a:defRPr sz="2500">
                <a:solidFill>
                  <a:schemeClr val="bg1"/>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da-DK" dirty="0"/>
              <a:t>Klik her for at tilføje undertitel maks. to linjer</a:t>
            </a:r>
          </a:p>
        </p:txBody>
      </p:sp>
      <p:sp>
        <p:nvSpPr>
          <p:cNvPr id="10" name="Text Placeholder 3"/>
          <p:cNvSpPr>
            <a:spLocks noGrp="1"/>
          </p:cNvSpPr>
          <p:nvPr>
            <p:ph type="body" sz="quarter" idx="13" hasCustomPrompt="1"/>
          </p:nvPr>
        </p:nvSpPr>
        <p:spPr>
          <a:xfrm>
            <a:off x="719138" y="3529061"/>
            <a:ext cx="5212800" cy="394255"/>
          </a:xfrm>
        </p:spPr>
        <p:txBody>
          <a:bodyPr anchor="b" anchorCtr="0"/>
          <a:lstStyle>
            <a:lvl1pPr marL="0" indent="0">
              <a:lnSpc>
                <a:spcPct val="106000"/>
              </a:lnSpc>
              <a:buNone/>
              <a:defRPr sz="1100" baseline="0">
                <a:solidFill>
                  <a:schemeClr val="bg1"/>
                </a:solidFill>
              </a:defRPr>
            </a:lvl1pPr>
          </a:lstStyle>
          <a:p>
            <a:pPr lvl="0"/>
            <a:r>
              <a:rPr lang="da-DK" dirty="0"/>
              <a:t>Indsæt navn og </a:t>
            </a:r>
            <a:br>
              <a:rPr lang="da-DK" dirty="0"/>
            </a:br>
            <a:r>
              <a:rPr lang="da-DK" dirty="0"/>
              <a:t>titel</a:t>
            </a:r>
          </a:p>
        </p:txBody>
      </p:sp>
      <p:sp>
        <p:nvSpPr>
          <p:cNvPr id="11" name="Text Placeholder 4"/>
          <p:cNvSpPr>
            <a:spLocks noGrp="1"/>
          </p:cNvSpPr>
          <p:nvPr>
            <p:ph type="body" sz="quarter" idx="14" hasCustomPrompt="1"/>
          </p:nvPr>
        </p:nvSpPr>
        <p:spPr>
          <a:xfrm>
            <a:off x="719139" y="4063411"/>
            <a:ext cx="5212800" cy="216795"/>
          </a:xfrm>
        </p:spPr>
        <p:txBody>
          <a:bodyPr anchor="b" anchorCtr="0"/>
          <a:lstStyle>
            <a:lvl1pPr marL="0" indent="0">
              <a:lnSpc>
                <a:spcPct val="106000"/>
              </a:lnSpc>
              <a:buNone/>
              <a:defRPr sz="1100" baseline="0">
                <a:solidFill>
                  <a:schemeClr val="bg1"/>
                </a:solidFill>
              </a:defRPr>
            </a:lvl1pPr>
          </a:lstStyle>
          <a:p>
            <a:pPr lvl="0"/>
            <a:r>
              <a:rPr lang="da-DK" dirty="0"/>
              <a:t>Indsæt location</a:t>
            </a:r>
          </a:p>
        </p:txBody>
      </p:sp>
      <p:sp>
        <p:nvSpPr>
          <p:cNvPr id="4" name="Date_DateCustomA"/>
          <p:cNvSpPr>
            <a:spLocks noGrp="1"/>
          </p:cNvSpPr>
          <p:nvPr>
            <p:ph type="dt" sz="half" idx="10"/>
          </p:nvPr>
        </p:nvSpPr>
        <p:spPr>
          <a:xfrm>
            <a:off x="719138" y="4277666"/>
            <a:ext cx="5212800" cy="180000"/>
          </a:xfrm>
        </p:spPr>
        <p:txBody>
          <a:bodyPr/>
          <a:lstStyle>
            <a:lvl1pPr algn="l">
              <a:defRPr>
                <a:solidFill>
                  <a:schemeClr val="bg1"/>
                </a:solidFill>
              </a:defRPr>
            </a:lvl1pPr>
          </a:lstStyle>
          <a:p>
            <a:fld id="{DCEB35B1-BC5C-4F24-B72D-591F5A33F1B4}" type="datetime5">
              <a:rPr lang="da-DK" smtClean="0"/>
              <a:pPr/>
              <a:t>april 2024</a:t>
            </a:fld>
            <a:endParaRPr lang="da-DK" dirty="0"/>
          </a:p>
        </p:txBody>
      </p:sp>
    </p:spTree>
    <p:extLst>
      <p:ext uri="{BB962C8B-B14F-4D97-AF65-F5344CB8AC3E}">
        <p14:creationId xmlns:p14="http://schemas.microsoft.com/office/powerpoint/2010/main" val="2503099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og tekst">
    <p:spTree>
      <p:nvGrpSpPr>
        <p:cNvPr id="1" name=""/>
        <p:cNvGrpSpPr/>
        <p:nvPr/>
      </p:nvGrpSpPr>
      <p:grpSpPr>
        <a:xfrm>
          <a:off x="0" y="0"/>
          <a:ext cx="0" cy="0"/>
          <a:chOff x="0" y="0"/>
          <a:chExt cx="0" cy="0"/>
        </a:xfrm>
      </p:grpSpPr>
      <p:sp>
        <p:nvSpPr>
          <p:cNvPr id="2" name="Title 1"/>
          <p:cNvSpPr>
            <a:spLocks noGrp="1"/>
          </p:cNvSpPr>
          <p:nvPr>
            <p:ph type="title"/>
          </p:nvPr>
        </p:nvSpPr>
        <p:spPr>
          <a:xfrm>
            <a:off x="719138" y="655604"/>
            <a:ext cx="6840537" cy="1504666"/>
          </a:xfrm>
        </p:spPr>
        <p:txBody>
          <a:bodyPr/>
          <a:lstStyle/>
          <a:p>
            <a:r>
              <a:rPr lang="da-DK" noProof="0" smtClean="0"/>
              <a:t>Klik for at redigere i master</a:t>
            </a:r>
            <a:endParaRPr lang="da-DK" noProof="0" dirty="0"/>
          </a:p>
        </p:txBody>
      </p:sp>
      <p:sp>
        <p:nvSpPr>
          <p:cNvPr id="9" name="Text Placeholder 8"/>
          <p:cNvSpPr>
            <a:spLocks noGrp="1"/>
          </p:cNvSpPr>
          <p:nvPr>
            <p:ph type="body" sz="quarter" idx="13"/>
          </p:nvPr>
        </p:nvSpPr>
        <p:spPr>
          <a:xfrm>
            <a:off x="719138" y="2800800"/>
            <a:ext cx="6840000" cy="2484000"/>
          </a:xfrm>
        </p:spPr>
        <p:txBody>
          <a:body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3" name="Pladsholder til dato 2"/>
          <p:cNvSpPr>
            <a:spLocks noGrp="1"/>
          </p:cNvSpPr>
          <p:nvPr>
            <p:ph type="dt" sz="half" idx="14"/>
          </p:nvPr>
        </p:nvSpPr>
        <p:spPr/>
        <p:txBody>
          <a:bodyPr/>
          <a:lstStyle/>
          <a:p>
            <a:fld id="{D975665A-61CB-4DAB-8750-5B97BD1810B6}" type="datetime5">
              <a:rPr lang="da-DK" smtClean="0"/>
              <a:pPr/>
              <a:t>april 2024</a:t>
            </a:fld>
            <a:endParaRPr lang="da-DK" dirty="0"/>
          </a:p>
        </p:txBody>
      </p:sp>
    </p:spTree>
    <p:extLst>
      <p:ext uri="{BB962C8B-B14F-4D97-AF65-F5344CB8AC3E}">
        <p14:creationId xmlns:p14="http://schemas.microsoft.com/office/powerpoint/2010/main" val="1716251642"/>
      </p:ext>
    </p:extLst>
  </p:cSld>
  <p:clrMapOvr>
    <a:masterClrMapping/>
  </p:clrMapOvr>
  <p:extLst mod="1">
    <p:ext uri="{DCECCB84-F9BA-43D5-87BE-67443E8EF086}">
      <p15:sldGuideLst xmlns:p15="http://schemas.microsoft.com/office/powerpoint/2012/main">
        <p15:guide id="1" pos="4762" userDrawn="1">
          <p15:clr>
            <a:srgbClr val="A4A3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 og faktaboks">
    <p:spTree>
      <p:nvGrpSpPr>
        <p:cNvPr id="1" name=""/>
        <p:cNvGrpSpPr/>
        <p:nvPr/>
      </p:nvGrpSpPr>
      <p:grpSpPr>
        <a:xfrm>
          <a:off x="0" y="0"/>
          <a:ext cx="0" cy="0"/>
          <a:chOff x="0" y="0"/>
          <a:chExt cx="0" cy="0"/>
        </a:xfrm>
      </p:grpSpPr>
      <p:sp>
        <p:nvSpPr>
          <p:cNvPr id="2" name="Title 1"/>
          <p:cNvSpPr>
            <a:spLocks noGrp="1"/>
          </p:cNvSpPr>
          <p:nvPr>
            <p:ph type="title"/>
          </p:nvPr>
        </p:nvSpPr>
        <p:spPr>
          <a:xfrm>
            <a:off x="719138" y="655604"/>
            <a:ext cx="5213661" cy="1504666"/>
          </a:xfrm>
        </p:spPr>
        <p:txBody>
          <a:bodyPr/>
          <a:lstStyle/>
          <a:p>
            <a:r>
              <a:rPr lang="da-DK" smtClean="0"/>
              <a:t>Klik for at redigere i master</a:t>
            </a:r>
            <a:endParaRPr lang="da-DK" dirty="0"/>
          </a:p>
        </p:txBody>
      </p:sp>
      <p:sp>
        <p:nvSpPr>
          <p:cNvPr id="9" name="Text Placeholder 8"/>
          <p:cNvSpPr>
            <a:spLocks noGrp="1"/>
          </p:cNvSpPr>
          <p:nvPr>
            <p:ph type="body" sz="quarter" idx="13"/>
          </p:nvPr>
        </p:nvSpPr>
        <p:spPr>
          <a:xfrm>
            <a:off x="719138" y="2800350"/>
            <a:ext cx="5213661" cy="2484438"/>
          </a:xfrm>
        </p:spPr>
        <p:txBody>
          <a:bodyPr/>
          <a:lstStyle>
            <a:lvl1pPr>
              <a:defRPr lang="en-US" smtClean="0"/>
            </a:lvl1pPr>
            <a:lvl2pPr>
              <a:defRPr lang="en-US" smtClean="0"/>
            </a:lvl2pPr>
            <a:lvl3pPr>
              <a:defRPr lang="en-US" smtClean="0"/>
            </a:lvl3pPr>
            <a:lvl4pPr>
              <a:defRPr lang="en-US" smtClean="0"/>
            </a:lvl4pPr>
            <a:lvl5pPr>
              <a:defRPr lang="en-GB"/>
            </a:lvl5p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cxnSp>
        <p:nvCxnSpPr>
          <p:cNvPr id="11" name="Straight Connector 10"/>
          <p:cNvCxnSpPr/>
          <p:nvPr userDrawn="1"/>
        </p:nvCxnSpPr>
        <p:spPr>
          <a:xfrm>
            <a:off x="6260400" y="2894214"/>
            <a:ext cx="5212800" cy="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4"/>
          </p:nvPr>
        </p:nvSpPr>
        <p:spPr>
          <a:xfrm>
            <a:off x="6261100" y="3135407"/>
            <a:ext cx="5207000" cy="2149382"/>
          </a:xfrm>
        </p:spPr>
        <p:txBody>
          <a:bodyPr/>
          <a:lstStyle>
            <a:lvl1pPr marL="0" indent="0">
              <a:lnSpc>
                <a:spcPct val="97000"/>
              </a:lnSpc>
              <a:buFont typeface="Times New Roman" panose="02020603050405020304" pitchFamily="18" charset="0"/>
              <a:buChar char="​"/>
              <a:defRPr sz="1500" b="1">
                <a:latin typeface="+mj-lt"/>
              </a:defRPr>
            </a:lvl1pPr>
            <a:lvl2pPr marL="0" indent="0">
              <a:lnSpc>
                <a:spcPct val="97000"/>
              </a:lnSpc>
              <a:buFont typeface="Times New Roman" panose="02020603050405020304" pitchFamily="18" charset="0"/>
              <a:buChar char="​"/>
              <a:defRPr sz="1500">
                <a:latin typeface="+mj-lt"/>
              </a:defRPr>
            </a:lvl2pPr>
            <a:lvl3pPr marL="0" indent="0">
              <a:lnSpc>
                <a:spcPct val="97000"/>
              </a:lnSpc>
              <a:buFont typeface="Times New Roman" panose="02020603050405020304" pitchFamily="18" charset="0"/>
              <a:buChar char="​"/>
              <a:defRPr sz="1500" b="0">
                <a:latin typeface="+mj-lt"/>
              </a:defRPr>
            </a:lvl3pPr>
            <a:lvl4pPr marL="0" indent="0">
              <a:lnSpc>
                <a:spcPct val="97000"/>
              </a:lnSpc>
              <a:spcBef>
                <a:spcPts val="0"/>
              </a:spcBef>
              <a:spcAft>
                <a:spcPts val="0"/>
              </a:spcAft>
              <a:buFont typeface="Times New Roman" panose="02020603050405020304" pitchFamily="18" charset="0"/>
              <a:buChar char="​"/>
              <a:defRPr sz="1500" b="0">
                <a:latin typeface="+mj-lt"/>
              </a:defRPr>
            </a:lvl4pPr>
            <a:lvl5pPr marL="0" indent="0">
              <a:lnSpc>
                <a:spcPct val="97000"/>
              </a:lnSpc>
              <a:buFont typeface="Times New Roman" panose="02020603050405020304" pitchFamily="18" charset="0"/>
              <a:buChar char="​"/>
              <a:defRPr sz="1500" b="0">
                <a:latin typeface="+mj-lt"/>
              </a:defRPr>
            </a:lvl5pPr>
            <a:lvl6pPr marL="0" indent="0">
              <a:lnSpc>
                <a:spcPct val="97000"/>
              </a:lnSpc>
              <a:buFont typeface="Arial" panose="020B0604020202020204" pitchFamily="34" charset="0"/>
              <a:buChar char="​"/>
              <a:defRPr sz="1500">
                <a:latin typeface="+mj-lt"/>
              </a:defRPr>
            </a:lvl6pPr>
            <a:lvl7pPr marL="0" indent="0">
              <a:lnSpc>
                <a:spcPct val="97000"/>
              </a:lnSpc>
              <a:buFont typeface="Arial" panose="020B0604020202020204" pitchFamily="34" charset="0"/>
              <a:buChar char="​"/>
              <a:defRPr sz="1500">
                <a:latin typeface="+mj-lt"/>
              </a:defRPr>
            </a:lvl7pPr>
            <a:lvl8pPr marL="0" indent="0">
              <a:lnSpc>
                <a:spcPct val="97000"/>
              </a:lnSpc>
              <a:buFont typeface="Arial" panose="020B0604020202020204" pitchFamily="34" charset="0"/>
              <a:buChar char="​"/>
              <a:defRPr sz="1500">
                <a:latin typeface="+mj-lt"/>
              </a:defRPr>
            </a:lvl8pPr>
            <a:lvl9pPr marL="0" indent="0">
              <a:lnSpc>
                <a:spcPct val="97000"/>
              </a:lnSpc>
              <a:buFont typeface="Arial" panose="020B0604020202020204" pitchFamily="34" charset="0"/>
              <a:buChar char="​"/>
              <a:defRPr sz="1500">
                <a:latin typeface="+mj-lt"/>
              </a:defRPr>
            </a:lvl9p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4" name="Pladsholder til dato 3"/>
          <p:cNvSpPr>
            <a:spLocks noGrp="1"/>
          </p:cNvSpPr>
          <p:nvPr>
            <p:ph type="dt" sz="half" idx="15"/>
          </p:nvPr>
        </p:nvSpPr>
        <p:spPr/>
        <p:txBody>
          <a:bodyPr/>
          <a:lstStyle/>
          <a:p>
            <a:fld id="{D975665A-61CB-4DAB-8750-5B97BD1810B6}" type="datetime5">
              <a:rPr lang="da-DK" smtClean="0"/>
              <a:pPr/>
              <a:t>april 2024</a:t>
            </a:fld>
            <a:endParaRPr lang="da-DK" dirty="0"/>
          </a:p>
        </p:txBody>
      </p:sp>
    </p:spTree>
    <p:extLst>
      <p:ext uri="{BB962C8B-B14F-4D97-AF65-F5344CB8AC3E}">
        <p14:creationId xmlns:p14="http://schemas.microsoft.com/office/powerpoint/2010/main" val="3119924773"/>
      </p:ext>
    </p:extLst>
  </p:cSld>
  <p:clrMapOvr>
    <a:masterClrMapping/>
  </p:clrMapOvr>
  <p:extLst mod="1">
    <p:ext uri="{DCECCB84-F9BA-43D5-87BE-67443E8EF086}">
      <p15:sldGuideLst xmlns:p15="http://schemas.microsoft.com/office/powerpoint/2012/main">
        <p15:guide id="1" orient="horz" pos="1973" userDrawn="1">
          <p15:clr>
            <a:srgbClr val="A4A3A4"/>
          </p15:clr>
        </p15:guide>
        <p15:guide id="2" pos="3739" userDrawn="1">
          <p15:clr>
            <a:srgbClr val="A4A3A4"/>
          </p15:clr>
        </p15:guide>
        <p15:guide id="3" pos="3942" userDrawn="1">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 og billede">
    <p:spTree>
      <p:nvGrpSpPr>
        <p:cNvPr id="1" name=""/>
        <p:cNvGrpSpPr/>
        <p:nvPr/>
      </p:nvGrpSpPr>
      <p:grpSpPr>
        <a:xfrm>
          <a:off x="0" y="0"/>
          <a:ext cx="0" cy="0"/>
          <a:chOff x="0" y="0"/>
          <a:chExt cx="0" cy="0"/>
        </a:xfrm>
      </p:grpSpPr>
      <p:sp>
        <p:nvSpPr>
          <p:cNvPr id="2" name="Title 1"/>
          <p:cNvSpPr>
            <a:spLocks noGrp="1"/>
          </p:cNvSpPr>
          <p:nvPr>
            <p:ph type="title"/>
          </p:nvPr>
        </p:nvSpPr>
        <p:spPr>
          <a:xfrm>
            <a:off x="719138" y="654050"/>
            <a:ext cx="5213349" cy="1357630"/>
          </a:xfrm>
        </p:spPr>
        <p:txBody>
          <a:bodyPr/>
          <a:lstStyle/>
          <a:p>
            <a:r>
              <a:rPr lang="da-DK" smtClean="0"/>
              <a:t>Klik for at redigere i master</a:t>
            </a:r>
            <a:endParaRPr lang="da-DK" dirty="0"/>
          </a:p>
        </p:txBody>
      </p:sp>
      <p:sp>
        <p:nvSpPr>
          <p:cNvPr id="9" name="Text Placeholder 8"/>
          <p:cNvSpPr>
            <a:spLocks noGrp="1"/>
          </p:cNvSpPr>
          <p:nvPr>
            <p:ph type="body" sz="quarter" idx="13"/>
          </p:nvPr>
        </p:nvSpPr>
        <p:spPr>
          <a:xfrm>
            <a:off x="719139" y="2800350"/>
            <a:ext cx="5213349" cy="2484438"/>
          </a:xfrm>
        </p:spPr>
        <p:txBody>
          <a:bodyPr/>
          <a:lstStyle>
            <a:lvl1pPr>
              <a:defRPr lang="en-US" smtClean="0"/>
            </a:lvl1pPr>
            <a:lvl2pPr>
              <a:defRPr lang="en-US" smtClean="0"/>
            </a:lvl2pPr>
            <a:lvl3pPr>
              <a:defRPr lang="en-US" smtClean="0"/>
            </a:lvl3pPr>
            <a:lvl4pPr>
              <a:defRPr lang="en-US" smtClean="0"/>
            </a:lvl4pPr>
            <a:lvl5pPr>
              <a:defRPr lang="en-GB"/>
            </a:lvl5p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4" name="Picture Placeholder 3"/>
          <p:cNvSpPr>
            <a:spLocks noGrp="1"/>
          </p:cNvSpPr>
          <p:nvPr>
            <p:ph type="pic" sz="quarter" idx="14"/>
          </p:nvPr>
        </p:nvSpPr>
        <p:spPr>
          <a:xfrm>
            <a:off x="6261100" y="654050"/>
            <a:ext cx="5207000" cy="4630738"/>
          </a:xfrm>
        </p:spPr>
        <p:txBody>
          <a:bodyPr tIns="504000" anchor="ctr" anchorCtr="0"/>
          <a:lstStyle>
            <a:lvl1pPr marL="0" indent="0" algn="ctr">
              <a:buNone/>
              <a:defRPr/>
            </a:lvl1pPr>
          </a:lstStyle>
          <a:p>
            <a:r>
              <a:rPr lang="da-DK" smtClean="0"/>
              <a:t>Klik på ikonet for at tilføje et billede</a:t>
            </a:r>
            <a:endParaRPr lang="en-GB"/>
          </a:p>
        </p:txBody>
      </p:sp>
      <p:sp>
        <p:nvSpPr>
          <p:cNvPr id="3" name="Pladsholder til dato 2"/>
          <p:cNvSpPr>
            <a:spLocks noGrp="1"/>
          </p:cNvSpPr>
          <p:nvPr>
            <p:ph type="dt" sz="half" idx="15"/>
          </p:nvPr>
        </p:nvSpPr>
        <p:spPr/>
        <p:txBody>
          <a:bodyPr/>
          <a:lstStyle/>
          <a:p>
            <a:fld id="{D975665A-61CB-4DAB-8750-5B97BD1810B6}" type="datetime5">
              <a:rPr lang="da-DK" smtClean="0"/>
              <a:pPr/>
              <a:t>april 2024</a:t>
            </a:fld>
            <a:endParaRPr lang="da-DK" dirty="0"/>
          </a:p>
        </p:txBody>
      </p:sp>
    </p:spTree>
    <p:extLst>
      <p:ext uri="{BB962C8B-B14F-4D97-AF65-F5344CB8AC3E}">
        <p14:creationId xmlns:p14="http://schemas.microsoft.com/office/powerpoint/2010/main" val="1432394791"/>
      </p:ext>
    </p:extLst>
  </p:cSld>
  <p:clrMapOvr>
    <a:masterClrMapping/>
  </p:clrMapOvr>
  <p:extLst mod="1">
    <p:ext uri="{DCECCB84-F9BA-43D5-87BE-67443E8EF086}">
      <p15:sldGuideLst xmlns:p15="http://schemas.microsoft.com/office/powerpoint/2012/main">
        <p15:guide id="2" pos="3738" userDrawn="1">
          <p15:clr>
            <a:srgbClr val="A4A3A4"/>
          </p15:clr>
        </p15:guide>
        <p15:guide id="3" pos="3942" userDrawn="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reaker">
    <p:spTree>
      <p:nvGrpSpPr>
        <p:cNvPr id="1" name=""/>
        <p:cNvGrpSpPr/>
        <p:nvPr/>
      </p:nvGrpSpPr>
      <p:grpSpPr>
        <a:xfrm>
          <a:off x="0" y="0"/>
          <a:ext cx="0" cy="0"/>
          <a:chOff x="0" y="0"/>
          <a:chExt cx="0" cy="0"/>
        </a:xfrm>
      </p:grpSpPr>
      <p:sp>
        <p:nvSpPr>
          <p:cNvPr id="10" name="Subtitle 2"/>
          <p:cNvSpPr>
            <a:spLocks noGrp="1"/>
          </p:cNvSpPr>
          <p:nvPr>
            <p:ph type="subTitle" idx="1"/>
          </p:nvPr>
        </p:nvSpPr>
        <p:spPr>
          <a:xfrm>
            <a:off x="719139" y="2366011"/>
            <a:ext cx="5213350" cy="3631564"/>
          </a:xfrm>
        </p:spPr>
        <p:txBody>
          <a:bodyPr/>
          <a:lstStyle>
            <a:lvl1pPr marL="0" indent="0" algn="l">
              <a:lnSpc>
                <a:spcPct val="100000"/>
              </a:lnSpc>
              <a:spcBef>
                <a:spcPts val="0"/>
              </a:spcBef>
              <a:buFont typeface="Arial" panose="020B0604020202020204" pitchFamily="34" charset="0"/>
              <a:buChar char="​"/>
              <a:defRPr sz="2500"/>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da-DK" smtClean="0"/>
              <a:t>Klik for at redigere undertiteltypografien i masteren</a:t>
            </a:r>
            <a:endParaRPr lang="da-DK" dirty="0"/>
          </a:p>
        </p:txBody>
      </p:sp>
      <p:pic>
        <p:nvPicPr>
          <p:cNvPr id="4" name="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6846" y="570004"/>
            <a:ext cx="5309606" cy="5526000"/>
          </a:xfrm>
          <a:prstGeom prst="rect">
            <a:avLst/>
          </a:prstGeom>
        </p:spPr>
      </p:pic>
      <p:sp>
        <p:nvSpPr>
          <p:cNvPr id="3" name="Pladsholder til dato 2" hidden="1"/>
          <p:cNvSpPr>
            <a:spLocks noGrp="1"/>
          </p:cNvSpPr>
          <p:nvPr>
            <p:ph type="dt" sz="half" idx="10"/>
          </p:nvPr>
        </p:nvSpPr>
        <p:spPr>
          <a:xfrm>
            <a:off x="0" y="6912000"/>
            <a:ext cx="0" cy="0"/>
          </a:xfrm>
        </p:spPr>
        <p:txBody>
          <a:bodyPr/>
          <a:lstStyle>
            <a:lvl1pPr>
              <a:defRPr sz="100">
                <a:noFill/>
              </a:defRPr>
            </a:lvl1pPr>
          </a:lstStyle>
          <a:p>
            <a:fld id="{D975665A-61CB-4DAB-8750-5B97BD1810B6}" type="datetime5">
              <a:rPr lang="da-DK" smtClean="0"/>
              <a:pPr/>
              <a:t>april 2024</a:t>
            </a:fld>
            <a:endParaRPr lang="da-DK" dirty="0"/>
          </a:p>
        </p:txBody>
      </p:sp>
      <p:sp>
        <p:nvSpPr>
          <p:cNvPr id="5" name="Titel 4"/>
          <p:cNvSpPr>
            <a:spLocks noGrp="1"/>
          </p:cNvSpPr>
          <p:nvPr>
            <p:ph type="title"/>
          </p:nvPr>
        </p:nvSpPr>
        <p:spPr>
          <a:xfrm>
            <a:off x="719138" y="655604"/>
            <a:ext cx="5213350" cy="1504666"/>
          </a:xfrm>
        </p:spPr>
        <p:txBody>
          <a:bodyPr/>
          <a:lstStyle/>
          <a:p>
            <a:r>
              <a:rPr lang="da-DK" smtClean="0"/>
              <a:t>Klik for at redigere i master</a:t>
            </a:r>
            <a:endParaRPr lang="da-DK" dirty="0"/>
          </a:p>
        </p:txBody>
      </p:sp>
    </p:spTree>
    <p:extLst>
      <p:ext uri="{BB962C8B-B14F-4D97-AF65-F5344CB8AC3E}">
        <p14:creationId xmlns:p14="http://schemas.microsoft.com/office/powerpoint/2010/main" val="226022681"/>
      </p:ext>
    </p:extLst>
  </p:cSld>
  <p:clrMapOvr>
    <a:masterClrMapping/>
  </p:clrMapOvr>
  <p:extLst mod="1">
    <p:ext uri="{DCECCB84-F9BA-43D5-87BE-67443E8EF086}">
      <p15:sldGuideLst xmlns:p15="http://schemas.microsoft.com/office/powerpoint/2012/main">
        <p15:guide id="1" orient="horz" pos="3778" userDrawn="1">
          <p15:clr>
            <a:srgbClr val="FBAE40"/>
          </p15:clr>
        </p15:guide>
        <p15:guide id="2" pos="3737" userDrawn="1">
          <p15:clr>
            <a:srgbClr val="A4A3A4"/>
          </p15:clr>
        </p15:guide>
        <p15:guide id="3" pos="3944" userDrawn="1">
          <p15:clr>
            <a:srgbClr val="A4A3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reaker med billede">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719139" y="654051"/>
            <a:ext cx="5213350" cy="5339949"/>
          </a:xfrm>
        </p:spPr>
        <p:txBody>
          <a:bodyPr tIns="504000" anchor="ctr" anchorCtr="0"/>
          <a:lstStyle>
            <a:lvl1pPr marL="0" indent="0" algn="ctr">
              <a:buNone/>
              <a:defRPr/>
            </a:lvl1pPr>
          </a:lstStyle>
          <a:p>
            <a:r>
              <a:rPr lang="da-DK" smtClean="0"/>
              <a:t>Klik på ikonet for at tilføje et billede</a:t>
            </a:r>
            <a:endParaRPr lang="en-GB"/>
          </a:p>
        </p:txBody>
      </p:sp>
      <p:pic>
        <p:nvPicPr>
          <p:cNvPr id="5" name="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6846" y="570004"/>
            <a:ext cx="5309606" cy="5526000"/>
          </a:xfrm>
          <a:prstGeom prst="rect">
            <a:avLst/>
          </a:prstGeom>
        </p:spPr>
      </p:pic>
      <p:sp>
        <p:nvSpPr>
          <p:cNvPr id="10" name="Pladsholder til dato 2" hidden="1"/>
          <p:cNvSpPr>
            <a:spLocks noGrp="1"/>
          </p:cNvSpPr>
          <p:nvPr>
            <p:ph type="dt" sz="half" idx="10"/>
          </p:nvPr>
        </p:nvSpPr>
        <p:spPr>
          <a:xfrm>
            <a:off x="0" y="6912000"/>
            <a:ext cx="0" cy="0"/>
          </a:xfrm>
        </p:spPr>
        <p:txBody>
          <a:bodyPr/>
          <a:lstStyle>
            <a:lvl1pPr>
              <a:defRPr sz="100">
                <a:noFill/>
              </a:defRPr>
            </a:lvl1pPr>
          </a:lstStyle>
          <a:p>
            <a:fld id="{D975665A-61CB-4DAB-8750-5B97BD1810B6}" type="datetime5">
              <a:rPr lang="da-DK" smtClean="0"/>
              <a:pPr/>
              <a:t>april 2024</a:t>
            </a:fld>
            <a:endParaRPr lang="da-DK" dirty="0"/>
          </a:p>
        </p:txBody>
      </p:sp>
    </p:spTree>
    <p:extLst>
      <p:ext uri="{BB962C8B-B14F-4D97-AF65-F5344CB8AC3E}">
        <p14:creationId xmlns:p14="http://schemas.microsoft.com/office/powerpoint/2010/main" val="3987172260"/>
      </p:ext>
    </p:extLst>
  </p:cSld>
  <p:clrMapOvr>
    <a:masterClrMapping/>
  </p:clrMapOvr>
  <p:extLst mod="1">
    <p:ext uri="{DCECCB84-F9BA-43D5-87BE-67443E8EF086}">
      <p15:sldGuideLst xmlns:p15="http://schemas.microsoft.com/office/powerpoint/2012/main">
        <p15:guide id="1" orient="horz" pos="3777" userDrawn="1">
          <p15:clr>
            <a:srgbClr val="FBAE40"/>
          </p15:clr>
        </p15:guide>
        <p15:guide id="2" pos="3737" userDrawn="1">
          <p15:clr>
            <a:srgbClr val="A4A3A4"/>
          </p15:clr>
        </p15:guide>
        <p15:guide id="3" pos="3944" userDrawn="1">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Bund logo" hidden="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08025" y="5684744"/>
            <a:ext cx="10760075" cy="870365"/>
          </a:xfrm>
          <a:prstGeom prst="rect">
            <a:avLst/>
          </a:prstGeom>
        </p:spPr>
      </p:pic>
      <p:sp>
        <p:nvSpPr>
          <p:cNvPr id="2" name="Title Placeholder 1"/>
          <p:cNvSpPr>
            <a:spLocks noGrp="1"/>
          </p:cNvSpPr>
          <p:nvPr>
            <p:ph type="title"/>
          </p:nvPr>
        </p:nvSpPr>
        <p:spPr>
          <a:xfrm>
            <a:off x="719138" y="655604"/>
            <a:ext cx="6840000" cy="1504666"/>
          </a:xfrm>
          <a:prstGeom prst="rect">
            <a:avLst/>
          </a:prstGeom>
        </p:spPr>
        <p:txBody>
          <a:bodyPr vert="horz" lIns="0" tIns="0" rIns="0" bIns="0" rtlCol="0" anchor="t" anchorCtr="0">
            <a:noAutofit/>
          </a:bodyPr>
          <a:lstStyle/>
          <a:p>
            <a:r>
              <a:rPr lang="da-DK" smtClean="0"/>
              <a:t>Klik for at redigere i master</a:t>
            </a:r>
            <a:endParaRPr lang="en-GB" dirty="0"/>
          </a:p>
        </p:txBody>
      </p:sp>
      <p:sp>
        <p:nvSpPr>
          <p:cNvPr id="3" name="Text Placeholder 2"/>
          <p:cNvSpPr>
            <a:spLocks noGrp="1"/>
          </p:cNvSpPr>
          <p:nvPr>
            <p:ph type="body" idx="1"/>
          </p:nvPr>
        </p:nvSpPr>
        <p:spPr>
          <a:xfrm>
            <a:off x="719138" y="2802103"/>
            <a:ext cx="6840000" cy="2484000"/>
          </a:xfrm>
          <a:prstGeom prst="rect">
            <a:avLst/>
          </a:prstGeom>
        </p:spPr>
        <p:txBody>
          <a:bodyPr vert="horz" lIns="0" tIns="0" rIns="0" bIns="0" rtlCol="0">
            <a:noAutofit/>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4" name="Date_DateCustomA"/>
          <p:cNvSpPr>
            <a:spLocks noGrp="1"/>
          </p:cNvSpPr>
          <p:nvPr>
            <p:ph type="dt" sz="half" idx="2"/>
          </p:nvPr>
        </p:nvSpPr>
        <p:spPr>
          <a:xfrm>
            <a:off x="9066345" y="6293109"/>
            <a:ext cx="2401755" cy="180000"/>
          </a:xfrm>
          <a:prstGeom prst="rect">
            <a:avLst/>
          </a:prstGeom>
        </p:spPr>
        <p:txBody>
          <a:bodyPr vert="horz" lIns="0" tIns="0" rIns="0" bIns="0" rtlCol="0" anchor="b" anchorCtr="0"/>
          <a:lstStyle>
            <a:lvl1pPr algn="r">
              <a:lnSpc>
                <a:spcPct val="106000"/>
              </a:lnSpc>
              <a:defRPr sz="1100">
                <a:solidFill>
                  <a:schemeClr val="tx1"/>
                </a:solidFill>
              </a:defRPr>
            </a:lvl1pPr>
          </a:lstStyle>
          <a:p>
            <a:fld id="{D975665A-61CB-4DAB-8750-5B97BD1810B6}" type="datetime5">
              <a:rPr lang="da-DK" smtClean="0"/>
              <a:pPr/>
              <a:t>april 2024</a:t>
            </a:fld>
            <a:endParaRPr lang="en-GB" dirty="0"/>
          </a:p>
        </p:txBody>
      </p:sp>
      <p:cxnSp>
        <p:nvCxnSpPr>
          <p:cNvPr id="15" name="Logo streg"/>
          <p:cNvCxnSpPr/>
          <p:nvPr userDrawn="1"/>
        </p:nvCxnSpPr>
        <p:spPr>
          <a:xfrm>
            <a:off x="719137" y="5979706"/>
            <a:ext cx="107496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85958" y="5619111"/>
            <a:ext cx="1144727" cy="976951"/>
          </a:xfrm>
          <a:prstGeom prst="rect">
            <a:avLst/>
          </a:prstGeom>
        </p:spPr>
      </p:pic>
    </p:spTree>
    <p:extLst>
      <p:ext uri="{BB962C8B-B14F-4D97-AF65-F5344CB8AC3E}">
        <p14:creationId xmlns:p14="http://schemas.microsoft.com/office/powerpoint/2010/main" val="3326007394"/>
      </p:ext>
    </p:extLst>
  </p:cSld>
  <p:clrMap bg1="lt1" tx1="dk1" bg2="lt2" tx2="dk2" accent1="accent1" accent2="accent2" accent3="accent3" accent4="accent4" accent5="accent5" accent6="accent6" hlink="hlink" folHlink="folHlink"/>
  <p:sldLayoutIdLst>
    <p:sldLayoutId id="2147483724" r:id="rId1"/>
    <p:sldLayoutId id="2147483750" r:id="rId2"/>
    <p:sldLayoutId id="2147483751" r:id="rId3"/>
    <p:sldLayoutId id="2147483752" r:id="rId4"/>
    <p:sldLayoutId id="2147483728" r:id="rId5"/>
    <p:sldLayoutId id="2147483730" r:id="rId6"/>
    <p:sldLayoutId id="2147483744" r:id="rId7"/>
    <p:sldLayoutId id="2147483745" r:id="rId8"/>
    <p:sldLayoutId id="2147483746" r:id="rId9"/>
    <p:sldLayoutId id="2147483739" r:id="rId10"/>
    <p:sldLayoutId id="2147483740" r:id="rId11"/>
    <p:sldLayoutId id="2147483743" r:id="rId12"/>
  </p:sldLayoutIdLst>
  <p:hf sldNum="0" hdr="0" ftr="0"/>
  <p:txStyles>
    <p:titleStyle>
      <a:lvl1pPr algn="l" defTabSz="914400" rtl="0" eaLnBrk="1" latinLnBrk="0" hangingPunct="1">
        <a:lnSpc>
          <a:spcPct val="83000"/>
        </a:lnSpc>
        <a:spcBef>
          <a:spcPct val="0"/>
        </a:spcBef>
        <a:buNone/>
        <a:defRPr sz="5000" b="1" kern="1200">
          <a:solidFill>
            <a:schemeClr val="tx1"/>
          </a:solidFill>
          <a:latin typeface="+mj-lt"/>
          <a:ea typeface="+mj-ea"/>
          <a:cs typeface="+mj-cs"/>
        </a:defRPr>
      </a:lvl1pPr>
    </p:titleStyle>
    <p:bodyStyle>
      <a:lvl1pPr marL="252000" indent="-252000" algn="l" defTabSz="914400" rtl="0" eaLnBrk="1" latinLnBrk="0" hangingPunct="1">
        <a:lnSpc>
          <a:spcPct val="99000"/>
        </a:lnSpc>
        <a:spcBef>
          <a:spcPts val="0"/>
        </a:spcBef>
        <a:buFont typeface="Arial" panose="020B0604020202020204" pitchFamily="34" charset="0"/>
        <a:buChar char="―"/>
        <a:defRPr sz="1300" kern="1200">
          <a:solidFill>
            <a:schemeClr val="tx1"/>
          </a:solidFill>
          <a:latin typeface="+mn-lt"/>
          <a:ea typeface="+mn-ea"/>
          <a:cs typeface="+mn-cs"/>
        </a:defRPr>
      </a:lvl1pPr>
      <a:lvl2pPr marL="432000" indent="-180000" algn="l" defTabSz="914400" rtl="0" eaLnBrk="1" latinLnBrk="0" hangingPunct="1">
        <a:lnSpc>
          <a:spcPct val="99000"/>
        </a:lnSpc>
        <a:spcBef>
          <a:spcPts val="0"/>
        </a:spcBef>
        <a:buFont typeface="Arial" panose="020B0604020202020204" pitchFamily="34" charset="0"/>
        <a:buChar char="–"/>
        <a:defRPr sz="1300" kern="1200">
          <a:solidFill>
            <a:schemeClr val="tx1"/>
          </a:solidFill>
          <a:latin typeface="+mn-lt"/>
          <a:ea typeface="+mn-ea"/>
          <a:cs typeface="+mn-cs"/>
        </a:defRPr>
      </a:lvl2pPr>
      <a:lvl3pPr marL="576000" indent="-144000" algn="l" defTabSz="914400" rtl="0" eaLnBrk="1" latinLnBrk="0" hangingPunct="1">
        <a:lnSpc>
          <a:spcPct val="99000"/>
        </a:lnSpc>
        <a:spcBef>
          <a:spcPts val="0"/>
        </a:spcBef>
        <a:buFont typeface="Arial" panose="020B0604020202020204" pitchFamily="34" charset="0"/>
        <a:buChar char="-"/>
        <a:defRPr sz="1300" kern="1200">
          <a:solidFill>
            <a:schemeClr val="tx1"/>
          </a:solidFill>
          <a:latin typeface="+mn-lt"/>
          <a:ea typeface="+mn-ea"/>
          <a:cs typeface="+mn-cs"/>
        </a:defRPr>
      </a:lvl3pPr>
      <a:lvl4pPr marL="0" indent="0" algn="l" defTabSz="914400" rtl="0" eaLnBrk="1" latinLnBrk="0" hangingPunct="1">
        <a:lnSpc>
          <a:spcPct val="99000"/>
        </a:lnSpc>
        <a:spcBef>
          <a:spcPts val="1400"/>
        </a:spcBef>
        <a:spcAft>
          <a:spcPts val="1400"/>
        </a:spcAft>
        <a:buFont typeface="Arial" panose="020B0604020202020204" pitchFamily="34" charset="0"/>
        <a:buChar char="​"/>
        <a:defRPr sz="1300" b="1" kern="1200">
          <a:solidFill>
            <a:schemeClr val="tx1"/>
          </a:solidFill>
          <a:latin typeface="+mn-lt"/>
          <a:ea typeface="+mn-ea"/>
          <a:cs typeface="+mn-cs"/>
        </a:defRPr>
      </a:lvl4pPr>
      <a:lvl5pPr marL="576000" indent="-144000" algn="l" defTabSz="914400" rtl="0" eaLnBrk="1" latinLnBrk="0" hangingPunct="1">
        <a:lnSpc>
          <a:spcPct val="99000"/>
        </a:lnSpc>
        <a:spcBef>
          <a:spcPts val="0"/>
        </a:spcBef>
        <a:buFont typeface="Arial" panose="020B0604020202020204" pitchFamily="34" charset="0"/>
        <a:buChar char="-"/>
        <a:defRPr sz="1300" kern="1200">
          <a:solidFill>
            <a:schemeClr val="tx1"/>
          </a:solidFill>
          <a:latin typeface="+mn-lt"/>
          <a:ea typeface="+mn-ea"/>
          <a:cs typeface="+mn-cs"/>
        </a:defRPr>
      </a:lvl5pPr>
      <a:lvl6pPr marL="576000" indent="-144000" algn="l" defTabSz="914400" rtl="0" eaLnBrk="1" latinLnBrk="0" hangingPunct="1">
        <a:lnSpc>
          <a:spcPct val="99000"/>
        </a:lnSpc>
        <a:spcBef>
          <a:spcPts val="0"/>
        </a:spcBef>
        <a:buFont typeface="Arial" panose="020B0604020202020204" pitchFamily="34" charset="0"/>
        <a:buChar char="-"/>
        <a:defRPr sz="1300" kern="1200">
          <a:solidFill>
            <a:schemeClr val="tx1"/>
          </a:solidFill>
          <a:latin typeface="+mn-lt"/>
          <a:ea typeface="+mn-ea"/>
          <a:cs typeface="+mn-cs"/>
        </a:defRPr>
      </a:lvl6pPr>
      <a:lvl7pPr marL="576000" indent="-144000" algn="l" defTabSz="914400" rtl="0" eaLnBrk="1" latinLnBrk="0" hangingPunct="1">
        <a:lnSpc>
          <a:spcPct val="99000"/>
        </a:lnSpc>
        <a:spcBef>
          <a:spcPts val="0"/>
        </a:spcBef>
        <a:buFont typeface="Arial" panose="020B0604020202020204" pitchFamily="34" charset="0"/>
        <a:buChar char="-"/>
        <a:defRPr sz="1300" kern="1200" baseline="0">
          <a:solidFill>
            <a:schemeClr val="tx1"/>
          </a:solidFill>
          <a:latin typeface="+mn-lt"/>
          <a:ea typeface="+mn-ea"/>
          <a:cs typeface="+mn-cs"/>
        </a:defRPr>
      </a:lvl7pPr>
      <a:lvl8pPr marL="576000" indent="-144000" algn="l" defTabSz="914400" rtl="0" eaLnBrk="1" latinLnBrk="0" hangingPunct="1">
        <a:lnSpc>
          <a:spcPct val="99000"/>
        </a:lnSpc>
        <a:spcBef>
          <a:spcPts val="0"/>
        </a:spcBef>
        <a:buFont typeface="Arial" panose="020B0604020202020204" pitchFamily="34" charset="0"/>
        <a:buChar char="-"/>
        <a:defRPr sz="1300" kern="1200">
          <a:solidFill>
            <a:schemeClr val="tx1"/>
          </a:solidFill>
          <a:latin typeface="+mn-lt"/>
          <a:ea typeface="+mn-ea"/>
          <a:cs typeface="+mn-cs"/>
        </a:defRPr>
      </a:lvl8pPr>
      <a:lvl9pPr marL="576000" indent="-144000" algn="l" defTabSz="914400" rtl="0" eaLnBrk="1" latinLnBrk="0" hangingPunct="1">
        <a:lnSpc>
          <a:spcPct val="99000"/>
        </a:lnSpc>
        <a:spcBef>
          <a:spcPts val="0"/>
        </a:spcBef>
        <a:buFont typeface="Arial" panose="020B0604020202020204" pitchFamily="34" charset="0"/>
        <a:buChar char="-"/>
        <a:defRPr sz="13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53" userDrawn="1">
          <p15:clr>
            <a:srgbClr val="A4A3A4"/>
          </p15:clr>
        </p15:guide>
        <p15:guide id="2" pos="7224" userDrawn="1">
          <p15:clr>
            <a:srgbClr val="A4A3A4"/>
          </p15:clr>
        </p15:guide>
        <p15:guide id="3" orient="horz" pos="412" userDrawn="1">
          <p15:clr>
            <a:srgbClr val="A4A3A4"/>
          </p15:clr>
        </p15:guide>
        <p15:guide id="4" orient="horz" pos="1360" userDrawn="1">
          <p15:clr>
            <a:srgbClr val="A4A3A4"/>
          </p15:clr>
        </p15:guide>
        <p15:guide id="6" orient="horz" pos="1764" userDrawn="1">
          <p15:clr>
            <a:srgbClr val="A4A3A4"/>
          </p15:clr>
        </p15:guide>
        <p15:guide id="7" orient="horz" pos="3329"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studerende.au.dk/it-support/informationssikkerhed/databeskyttelse-gdpr/opgaver" TargetMode="Externa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docs.cloud.sdu.dk/help/best-practices.html" TargetMode="External"/><Relationship Id="rId2" Type="http://schemas.openxmlformats.org/officeDocument/2006/relationships/hyperlink" Target="https://docs.cloud.sdu.dk/index.html" TargetMode="External"/><Relationship Id="rId1" Type="http://schemas.openxmlformats.org/officeDocument/2006/relationships/slideLayout" Target="../slideLayouts/slideLayout5.xml"/><Relationship Id="rId6" Type="http://schemas.openxmlformats.org/officeDocument/2006/relationships/hyperlink" Target="https://github.com/AUL-Arts-Digital-Lab/WhisperWorkshop.git" TargetMode="External"/><Relationship Id="rId5" Type="http://schemas.openxmlformats.org/officeDocument/2006/relationships/hyperlink" Target="https://openai.com/research/whisper" TargetMode="External"/><Relationship Id="rId4" Type="http://schemas.openxmlformats.org/officeDocument/2006/relationships/hyperlink" Target="https://www.sdu.dk/en/om_sdu/om_dette_websted/databeskyttel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a-DK" dirty="0" smtClean="0"/>
              <a:t>Whisper</a:t>
            </a:r>
            <a:endParaRPr lang="da-DK" dirty="0"/>
          </a:p>
        </p:txBody>
      </p:sp>
      <p:sp>
        <p:nvSpPr>
          <p:cNvPr id="3" name="Undertitel 2"/>
          <p:cNvSpPr>
            <a:spLocks noGrp="1"/>
          </p:cNvSpPr>
          <p:nvPr>
            <p:ph type="subTitle" idx="1"/>
          </p:nvPr>
        </p:nvSpPr>
        <p:spPr/>
        <p:txBody>
          <a:bodyPr/>
          <a:lstStyle/>
          <a:p>
            <a:r>
              <a:rPr lang="da-DK" dirty="0" smtClean="0"/>
              <a:t>- Fra lyd til tekst</a:t>
            </a:r>
            <a:endParaRPr lang="da-DK" dirty="0"/>
          </a:p>
        </p:txBody>
      </p:sp>
      <p:sp>
        <p:nvSpPr>
          <p:cNvPr id="4" name="Pladsholder til tekst 3"/>
          <p:cNvSpPr>
            <a:spLocks noGrp="1"/>
          </p:cNvSpPr>
          <p:nvPr>
            <p:ph type="body" sz="quarter" idx="13"/>
          </p:nvPr>
        </p:nvSpPr>
        <p:spPr/>
        <p:txBody>
          <a:bodyPr/>
          <a:lstStyle/>
          <a:p>
            <a:r>
              <a:rPr lang="da-DK" dirty="0" smtClean="0"/>
              <a:t>Johanne Brandhøj Würtz </a:t>
            </a:r>
          </a:p>
          <a:p>
            <a:r>
              <a:rPr lang="da-DK" dirty="0" smtClean="0"/>
              <a:t>Informationsspecialist ved Det Kgl. Bibliotek - AU Library</a:t>
            </a:r>
            <a:endParaRPr lang="da-DK" dirty="0"/>
          </a:p>
        </p:txBody>
      </p:sp>
      <p:sp>
        <p:nvSpPr>
          <p:cNvPr id="5" name="Pladsholder til tekst 4"/>
          <p:cNvSpPr>
            <a:spLocks noGrp="1"/>
          </p:cNvSpPr>
          <p:nvPr>
            <p:ph type="body" sz="quarter" idx="14"/>
          </p:nvPr>
        </p:nvSpPr>
        <p:spPr/>
        <p:txBody>
          <a:bodyPr/>
          <a:lstStyle/>
          <a:p>
            <a:r>
              <a:rPr lang="da-DK" dirty="0" smtClean="0"/>
              <a:t>Nobelparken</a:t>
            </a:r>
            <a:endParaRPr lang="da-DK" dirty="0"/>
          </a:p>
        </p:txBody>
      </p:sp>
      <p:sp>
        <p:nvSpPr>
          <p:cNvPr id="6" name="Pladsholder til dato 5"/>
          <p:cNvSpPr>
            <a:spLocks noGrp="1"/>
          </p:cNvSpPr>
          <p:nvPr>
            <p:ph type="dt" sz="half" idx="10"/>
          </p:nvPr>
        </p:nvSpPr>
        <p:spPr/>
        <p:txBody>
          <a:bodyPr/>
          <a:lstStyle/>
          <a:p>
            <a:fld id="{DCEB35B1-BC5C-4F24-B72D-591F5A33F1B4}" type="datetime5">
              <a:rPr lang="da-DK" smtClean="0"/>
              <a:pPr/>
              <a:t>april 2024</a:t>
            </a:fld>
            <a:endParaRPr lang="da-DK" dirty="0"/>
          </a:p>
        </p:txBody>
      </p:sp>
    </p:spTree>
    <p:extLst>
      <p:ext uri="{BB962C8B-B14F-4D97-AF65-F5344CB8AC3E}">
        <p14:creationId xmlns:p14="http://schemas.microsoft.com/office/powerpoint/2010/main" val="291138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dertitel 1"/>
          <p:cNvSpPr>
            <a:spLocks noGrp="1"/>
          </p:cNvSpPr>
          <p:nvPr>
            <p:ph type="subTitle" idx="1"/>
          </p:nvPr>
        </p:nvSpPr>
        <p:spPr>
          <a:xfrm>
            <a:off x="719139" y="2366011"/>
            <a:ext cx="4663894" cy="3631564"/>
          </a:xfrm>
        </p:spPr>
        <p:txBody>
          <a:bodyPr/>
          <a:lstStyle/>
          <a:p>
            <a:pPr marL="252000" lvl="0" indent="-252000">
              <a:lnSpc>
                <a:spcPct val="150000"/>
              </a:lnSpc>
              <a:buFont typeface="Arial" panose="020B0604020202020204" pitchFamily="34" charset="0"/>
              <a:buChar char="―"/>
            </a:pPr>
            <a:r>
              <a:rPr lang="da-DK" sz="1600" dirty="0">
                <a:solidFill>
                  <a:prstClr val="black"/>
                </a:solidFill>
              </a:rPr>
              <a:t>At anvende et digitalt værktøj til at transformere lyd </a:t>
            </a:r>
            <a:r>
              <a:rPr lang="da-DK" sz="1600" dirty="0" smtClean="0">
                <a:solidFill>
                  <a:prstClr val="black"/>
                </a:solidFill>
              </a:rPr>
              <a:t>om til </a:t>
            </a:r>
            <a:r>
              <a:rPr lang="da-DK" sz="1600" dirty="0">
                <a:solidFill>
                  <a:prstClr val="black"/>
                </a:solidFill>
              </a:rPr>
              <a:t>tekst</a:t>
            </a:r>
          </a:p>
          <a:p>
            <a:endParaRPr lang="da-DK" dirty="0"/>
          </a:p>
        </p:txBody>
      </p:sp>
      <p:sp>
        <p:nvSpPr>
          <p:cNvPr id="3" name="Pladsholder til dato 2"/>
          <p:cNvSpPr>
            <a:spLocks noGrp="1"/>
          </p:cNvSpPr>
          <p:nvPr>
            <p:ph type="dt" sz="half" idx="10"/>
          </p:nvPr>
        </p:nvSpPr>
        <p:spPr/>
        <p:txBody>
          <a:bodyPr/>
          <a:lstStyle/>
          <a:p>
            <a:fld id="{D975665A-61CB-4DAB-8750-5B97BD1810B6}" type="datetime5">
              <a:rPr lang="da-DK" smtClean="0"/>
              <a:pPr/>
              <a:t>april 2024</a:t>
            </a:fld>
            <a:endParaRPr lang="da-DK" dirty="0"/>
          </a:p>
        </p:txBody>
      </p:sp>
      <p:sp>
        <p:nvSpPr>
          <p:cNvPr id="4" name="Titel 3"/>
          <p:cNvSpPr>
            <a:spLocks noGrp="1"/>
          </p:cNvSpPr>
          <p:nvPr>
            <p:ph type="title"/>
          </p:nvPr>
        </p:nvSpPr>
        <p:spPr/>
        <p:txBody>
          <a:bodyPr/>
          <a:lstStyle/>
          <a:p>
            <a:r>
              <a:rPr lang="da-DK" dirty="0" smtClean="0"/>
              <a:t>Formål</a:t>
            </a:r>
            <a:endParaRPr lang="da-DK" dirty="0"/>
          </a:p>
        </p:txBody>
      </p:sp>
      <p:pic>
        <p:nvPicPr>
          <p:cNvPr id="5" name="Billede 4"/>
          <p:cNvPicPr>
            <a:picLocks noChangeAspect="1"/>
          </p:cNvPicPr>
          <p:nvPr/>
        </p:nvPicPr>
        <p:blipFill>
          <a:blip r:embed="rId2"/>
          <a:stretch>
            <a:fillRect/>
          </a:stretch>
        </p:blipFill>
        <p:spPr>
          <a:xfrm>
            <a:off x="358672" y="4118776"/>
            <a:ext cx="2019031" cy="2177732"/>
          </a:xfrm>
          <a:prstGeom prst="rect">
            <a:avLst/>
          </a:prstGeom>
        </p:spPr>
      </p:pic>
    </p:spTree>
    <p:extLst>
      <p:ext uri="{BB962C8B-B14F-4D97-AF65-F5344CB8AC3E}">
        <p14:creationId xmlns:p14="http://schemas.microsoft.com/office/powerpoint/2010/main" val="3810591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dertitel 1"/>
          <p:cNvSpPr>
            <a:spLocks noGrp="1"/>
          </p:cNvSpPr>
          <p:nvPr>
            <p:ph type="subTitle" idx="1"/>
          </p:nvPr>
        </p:nvSpPr>
        <p:spPr/>
        <p:txBody>
          <a:bodyPr/>
          <a:lstStyle/>
          <a:p>
            <a:pPr marL="252000" lvl="0" indent="-252000">
              <a:lnSpc>
                <a:spcPct val="150000"/>
              </a:lnSpc>
              <a:buFont typeface="Arial" panose="020B0604020202020204" pitchFamily="34" charset="0"/>
              <a:buChar char="―"/>
            </a:pPr>
            <a:r>
              <a:rPr lang="da-DK" sz="1600" dirty="0">
                <a:solidFill>
                  <a:prstClr val="black"/>
                </a:solidFill>
              </a:rPr>
              <a:t>Viden om </a:t>
            </a:r>
            <a:r>
              <a:rPr lang="da-DK" sz="1600" dirty="0" smtClean="0">
                <a:solidFill>
                  <a:prstClr val="black"/>
                </a:solidFill>
              </a:rPr>
              <a:t>Whisper og </a:t>
            </a:r>
            <a:r>
              <a:rPr lang="da-DK" sz="1600" dirty="0" err="1" smtClean="0">
                <a:solidFill>
                  <a:prstClr val="black"/>
                </a:solidFill>
              </a:rPr>
              <a:t>UCloud</a:t>
            </a:r>
            <a:endParaRPr lang="da-DK" sz="1600" dirty="0" smtClean="0">
              <a:solidFill>
                <a:prstClr val="black"/>
              </a:solidFill>
            </a:endParaRPr>
          </a:p>
          <a:p>
            <a:pPr marL="252000" lvl="0" indent="-252000">
              <a:lnSpc>
                <a:spcPct val="150000"/>
              </a:lnSpc>
              <a:buFont typeface="Arial" panose="020B0604020202020204" pitchFamily="34" charset="0"/>
              <a:buChar char="―"/>
            </a:pPr>
            <a:r>
              <a:rPr lang="da-DK" sz="1600" dirty="0" smtClean="0">
                <a:solidFill>
                  <a:prstClr val="black"/>
                </a:solidFill>
              </a:rPr>
              <a:t>Anvende et digitalt transskriberingsværktøj</a:t>
            </a:r>
          </a:p>
          <a:p>
            <a:pPr marL="252000" lvl="0" indent="-252000">
              <a:lnSpc>
                <a:spcPct val="150000"/>
              </a:lnSpc>
              <a:buFont typeface="Arial" panose="020B0604020202020204" pitchFamily="34" charset="0"/>
              <a:buChar char="―"/>
            </a:pPr>
            <a:r>
              <a:rPr lang="da-DK" sz="1600" dirty="0" smtClean="0">
                <a:solidFill>
                  <a:prstClr val="black"/>
                </a:solidFill>
              </a:rPr>
              <a:t>Overvejelser </a:t>
            </a:r>
            <a:r>
              <a:rPr lang="da-DK" sz="1600" dirty="0">
                <a:solidFill>
                  <a:prstClr val="black"/>
                </a:solidFill>
              </a:rPr>
              <a:t>indenfor transskribering </a:t>
            </a:r>
            <a:r>
              <a:rPr lang="da-DK" sz="1600" dirty="0" smtClean="0">
                <a:solidFill>
                  <a:prstClr val="black"/>
                </a:solidFill>
              </a:rPr>
              <a:t>og databehandling</a:t>
            </a:r>
            <a:endParaRPr lang="da-DK" sz="1600" dirty="0">
              <a:solidFill>
                <a:prstClr val="black"/>
              </a:solidFill>
            </a:endParaRPr>
          </a:p>
          <a:p>
            <a:endParaRPr lang="da-DK" dirty="0"/>
          </a:p>
        </p:txBody>
      </p:sp>
      <p:sp>
        <p:nvSpPr>
          <p:cNvPr id="3" name="Pladsholder til dato 2"/>
          <p:cNvSpPr>
            <a:spLocks noGrp="1"/>
          </p:cNvSpPr>
          <p:nvPr>
            <p:ph type="dt" sz="half" idx="10"/>
          </p:nvPr>
        </p:nvSpPr>
        <p:spPr/>
        <p:txBody>
          <a:bodyPr/>
          <a:lstStyle/>
          <a:p>
            <a:fld id="{D975665A-61CB-4DAB-8750-5B97BD1810B6}" type="datetime5">
              <a:rPr lang="da-DK" smtClean="0"/>
              <a:pPr/>
              <a:t>april 2024</a:t>
            </a:fld>
            <a:endParaRPr lang="da-DK" dirty="0"/>
          </a:p>
        </p:txBody>
      </p:sp>
      <p:sp>
        <p:nvSpPr>
          <p:cNvPr id="4" name="Titel 3"/>
          <p:cNvSpPr>
            <a:spLocks noGrp="1"/>
          </p:cNvSpPr>
          <p:nvPr>
            <p:ph type="title"/>
          </p:nvPr>
        </p:nvSpPr>
        <p:spPr/>
        <p:txBody>
          <a:bodyPr/>
          <a:lstStyle/>
          <a:p>
            <a:r>
              <a:rPr lang="da-DK" dirty="0" smtClean="0"/>
              <a:t>Kompetencer</a:t>
            </a:r>
            <a:endParaRPr lang="da-DK" dirty="0"/>
          </a:p>
        </p:txBody>
      </p:sp>
      <p:pic>
        <p:nvPicPr>
          <p:cNvPr id="5" name="Billede 4"/>
          <p:cNvPicPr>
            <a:picLocks noChangeAspect="1"/>
          </p:cNvPicPr>
          <p:nvPr/>
        </p:nvPicPr>
        <p:blipFill>
          <a:blip r:embed="rId2"/>
          <a:stretch>
            <a:fillRect/>
          </a:stretch>
        </p:blipFill>
        <p:spPr>
          <a:xfrm>
            <a:off x="0" y="4289584"/>
            <a:ext cx="2580763" cy="2484386"/>
          </a:xfrm>
          <a:prstGeom prst="rect">
            <a:avLst/>
          </a:prstGeom>
        </p:spPr>
      </p:pic>
    </p:spTree>
    <p:extLst>
      <p:ext uri="{BB962C8B-B14F-4D97-AF65-F5344CB8AC3E}">
        <p14:creationId xmlns:p14="http://schemas.microsoft.com/office/powerpoint/2010/main" val="481438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UCloud</a:t>
            </a:r>
            <a:endParaRPr lang="da-DK" dirty="0"/>
          </a:p>
        </p:txBody>
      </p:sp>
      <p:sp>
        <p:nvSpPr>
          <p:cNvPr id="3" name="Pladsholder til tekst 2"/>
          <p:cNvSpPr>
            <a:spLocks noGrp="1"/>
          </p:cNvSpPr>
          <p:nvPr>
            <p:ph type="body" sz="quarter" idx="13"/>
          </p:nvPr>
        </p:nvSpPr>
        <p:spPr>
          <a:xfrm>
            <a:off x="719138" y="2262587"/>
            <a:ext cx="6840000" cy="3075532"/>
          </a:xfrm>
        </p:spPr>
        <p:txBody>
          <a:bodyPr/>
          <a:lstStyle/>
          <a:p>
            <a:pPr>
              <a:lnSpc>
                <a:spcPct val="150000"/>
              </a:lnSpc>
            </a:pPr>
            <a:r>
              <a:rPr lang="da-DK" sz="1600" dirty="0" smtClean="0"/>
              <a:t>Hosted af SDU – Syddansk Universitet</a:t>
            </a:r>
          </a:p>
          <a:p>
            <a:pPr>
              <a:lnSpc>
                <a:spcPct val="150000"/>
              </a:lnSpc>
            </a:pPr>
            <a:r>
              <a:rPr lang="da-DK" sz="1600" dirty="0" smtClean="0"/>
              <a:t>Tilgås via WAYF</a:t>
            </a:r>
          </a:p>
          <a:p>
            <a:pPr lvl="1">
              <a:lnSpc>
                <a:spcPct val="150000"/>
              </a:lnSpc>
            </a:pPr>
            <a:r>
              <a:rPr lang="da-DK" sz="1600" dirty="0" smtClean="0"/>
              <a:t>Studerende kan anvende systemet ‘gratis’ </a:t>
            </a:r>
          </a:p>
          <a:p>
            <a:pPr>
              <a:lnSpc>
                <a:spcPct val="150000"/>
              </a:lnSpc>
            </a:pPr>
            <a:r>
              <a:rPr lang="da-DK" sz="1600" dirty="0" smtClean="0"/>
              <a:t>En platform til at foretage high-performance </a:t>
            </a:r>
            <a:r>
              <a:rPr lang="da-DK" sz="1600" dirty="0" err="1" smtClean="0"/>
              <a:t>computing</a:t>
            </a:r>
            <a:r>
              <a:rPr lang="da-DK" sz="1600" dirty="0"/>
              <a:t> </a:t>
            </a:r>
            <a:endParaRPr lang="da-DK" sz="1600" dirty="0" smtClean="0"/>
          </a:p>
          <a:p>
            <a:pPr>
              <a:lnSpc>
                <a:spcPct val="150000"/>
              </a:lnSpc>
            </a:pPr>
            <a:r>
              <a:rPr lang="da-DK" sz="1600" dirty="0" smtClean="0"/>
              <a:t>Egnet til lagring og behandling af sensitiv data</a:t>
            </a:r>
          </a:p>
          <a:p>
            <a:pPr>
              <a:lnSpc>
                <a:spcPct val="150000"/>
              </a:lnSpc>
            </a:pPr>
            <a:r>
              <a:rPr lang="da-DK" sz="1600" dirty="0" smtClean="0"/>
              <a:t>Følger GDPR retningslinjer og har </a:t>
            </a:r>
            <a:r>
              <a:rPr lang="da-DK" sz="1600" dirty="0"/>
              <a:t>ISO27001 </a:t>
            </a:r>
            <a:r>
              <a:rPr lang="da-DK" sz="1600" dirty="0" smtClean="0"/>
              <a:t>certificering</a:t>
            </a:r>
          </a:p>
          <a:p>
            <a:pPr>
              <a:lnSpc>
                <a:spcPct val="150000"/>
              </a:lnSpc>
            </a:pPr>
            <a:r>
              <a:rPr lang="da-DK" sz="1600" dirty="0" smtClean="0"/>
              <a:t>Husk</a:t>
            </a:r>
            <a:r>
              <a:rPr lang="da-DK" sz="1600" dirty="0"/>
              <a:t> </a:t>
            </a:r>
            <a:r>
              <a:rPr lang="da-DK" sz="1600" dirty="0" smtClean="0"/>
              <a:t>du selv er dataansvarlig – se mere her: </a:t>
            </a:r>
            <a:r>
              <a:rPr lang="da-DK" sz="1600" dirty="0">
                <a:hlinkClick r:id="rId2"/>
              </a:rPr>
              <a:t>Behandling af personoplysninger </a:t>
            </a:r>
            <a:r>
              <a:rPr lang="da-DK" sz="1600" dirty="0" err="1">
                <a:hlinkClick r:id="rId2"/>
              </a:rPr>
              <a:t>ifm</a:t>
            </a:r>
            <a:r>
              <a:rPr lang="da-DK" sz="1600" dirty="0">
                <a:hlinkClick r:id="rId2"/>
              </a:rPr>
              <a:t>. opgaver og speciale (au.dk)</a:t>
            </a:r>
            <a:r>
              <a:rPr lang="da-DK" sz="1600" dirty="0" smtClean="0"/>
              <a:t> </a:t>
            </a:r>
            <a:endParaRPr lang="da-DK" sz="1600" dirty="0" smtClean="0"/>
          </a:p>
          <a:p>
            <a:pPr marL="0" indent="0">
              <a:buNone/>
            </a:pPr>
            <a:endParaRPr lang="da-DK" dirty="0"/>
          </a:p>
        </p:txBody>
      </p:sp>
      <p:sp>
        <p:nvSpPr>
          <p:cNvPr id="4" name="Pladsholder til dato 3"/>
          <p:cNvSpPr>
            <a:spLocks noGrp="1"/>
          </p:cNvSpPr>
          <p:nvPr>
            <p:ph type="dt" sz="half" idx="14"/>
          </p:nvPr>
        </p:nvSpPr>
        <p:spPr/>
        <p:txBody>
          <a:bodyPr/>
          <a:lstStyle/>
          <a:p>
            <a:fld id="{D975665A-61CB-4DAB-8750-5B97BD1810B6}" type="datetime5">
              <a:rPr lang="da-DK" smtClean="0"/>
              <a:pPr/>
              <a:t>april 2024</a:t>
            </a:fld>
            <a:endParaRPr lang="da-DK" dirty="0"/>
          </a:p>
        </p:txBody>
      </p:sp>
      <p:pic>
        <p:nvPicPr>
          <p:cNvPr id="5" name="Billede 4"/>
          <p:cNvPicPr>
            <a:picLocks noChangeAspect="1"/>
          </p:cNvPicPr>
          <p:nvPr/>
        </p:nvPicPr>
        <p:blipFill>
          <a:blip r:embed="rId3"/>
          <a:stretch>
            <a:fillRect/>
          </a:stretch>
        </p:blipFill>
        <p:spPr>
          <a:xfrm>
            <a:off x="7953040" y="210554"/>
            <a:ext cx="2860734" cy="2013807"/>
          </a:xfrm>
          <a:prstGeom prst="rect">
            <a:avLst/>
          </a:prstGeom>
        </p:spPr>
      </p:pic>
      <p:pic>
        <p:nvPicPr>
          <p:cNvPr id="6" name="Billede 5"/>
          <p:cNvPicPr>
            <a:picLocks noChangeAspect="1"/>
          </p:cNvPicPr>
          <p:nvPr/>
        </p:nvPicPr>
        <p:blipFill>
          <a:blip r:embed="rId4"/>
          <a:stretch>
            <a:fillRect/>
          </a:stretch>
        </p:blipFill>
        <p:spPr>
          <a:xfrm>
            <a:off x="8248377" y="3444855"/>
            <a:ext cx="2270057" cy="2118721"/>
          </a:xfrm>
          <a:prstGeom prst="rect">
            <a:avLst/>
          </a:prstGeom>
        </p:spPr>
      </p:pic>
      <p:pic>
        <p:nvPicPr>
          <p:cNvPr id="7" name="Billede 6"/>
          <p:cNvPicPr>
            <a:picLocks noChangeAspect="1"/>
          </p:cNvPicPr>
          <p:nvPr/>
        </p:nvPicPr>
        <p:blipFill>
          <a:blip r:embed="rId5"/>
          <a:stretch>
            <a:fillRect/>
          </a:stretch>
        </p:blipFill>
        <p:spPr>
          <a:xfrm>
            <a:off x="8908804" y="2262587"/>
            <a:ext cx="949205" cy="1144042"/>
          </a:xfrm>
          <a:prstGeom prst="rect">
            <a:avLst/>
          </a:prstGeom>
        </p:spPr>
      </p:pic>
    </p:spTree>
    <p:extLst>
      <p:ext uri="{BB962C8B-B14F-4D97-AF65-F5344CB8AC3E}">
        <p14:creationId xmlns:p14="http://schemas.microsoft.com/office/powerpoint/2010/main" val="601609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Whisper</a:t>
            </a:r>
          </a:p>
        </p:txBody>
      </p:sp>
      <p:sp>
        <p:nvSpPr>
          <p:cNvPr id="3" name="Pladsholder til tekst 2"/>
          <p:cNvSpPr>
            <a:spLocks noGrp="1"/>
          </p:cNvSpPr>
          <p:nvPr>
            <p:ph type="body" sz="quarter" idx="13"/>
          </p:nvPr>
        </p:nvSpPr>
        <p:spPr>
          <a:xfrm>
            <a:off x="719137" y="2239828"/>
            <a:ext cx="5213661" cy="2484438"/>
          </a:xfrm>
        </p:spPr>
        <p:txBody>
          <a:bodyPr/>
          <a:lstStyle/>
          <a:p>
            <a:pPr>
              <a:lnSpc>
                <a:spcPct val="150000"/>
              </a:lnSpc>
            </a:pPr>
            <a:r>
              <a:rPr lang="da-DK" sz="1600" dirty="0"/>
              <a:t>Et program til at danne tekst på baggrund af lyd</a:t>
            </a:r>
          </a:p>
          <a:p>
            <a:pPr lvl="1">
              <a:lnSpc>
                <a:spcPct val="150000"/>
              </a:lnSpc>
            </a:pPr>
            <a:r>
              <a:rPr lang="en-US" sz="1600" dirty="0"/>
              <a:t>Open-source </a:t>
            </a:r>
          </a:p>
          <a:p>
            <a:pPr lvl="1">
              <a:lnSpc>
                <a:spcPct val="150000"/>
              </a:lnSpc>
            </a:pPr>
            <a:r>
              <a:rPr lang="en-US" sz="1600" dirty="0"/>
              <a:t>Neural net</a:t>
            </a:r>
            <a:endParaRPr lang="da-DK" sz="1600" dirty="0"/>
          </a:p>
          <a:p>
            <a:pPr>
              <a:lnSpc>
                <a:spcPct val="150000"/>
              </a:lnSpc>
            </a:pPr>
            <a:r>
              <a:rPr lang="da-DK" sz="1600" dirty="0"/>
              <a:t>Skabt af Open AI (GPT-4, DALL-E 3, Sora)</a:t>
            </a:r>
          </a:p>
          <a:p>
            <a:pPr>
              <a:lnSpc>
                <a:spcPct val="150000"/>
              </a:lnSpc>
            </a:pPr>
            <a:r>
              <a:rPr lang="da-DK" sz="1600" dirty="0"/>
              <a:t>Input (lydfil) </a:t>
            </a:r>
            <a:r>
              <a:rPr lang="da-DK" sz="1600" dirty="0">
                <a:sym typeface="Wingdings" panose="05000000000000000000" pitchFamily="2" charset="2"/>
              </a:rPr>
              <a:t> </a:t>
            </a:r>
            <a:r>
              <a:rPr lang="da-DK" sz="1600" dirty="0"/>
              <a:t>output (tekstfil)</a:t>
            </a:r>
          </a:p>
        </p:txBody>
      </p:sp>
      <p:sp>
        <p:nvSpPr>
          <p:cNvPr id="4" name="Pladsholder til tekst 3"/>
          <p:cNvSpPr>
            <a:spLocks noGrp="1"/>
          </p:cNvSpPr>
          <p:nvPr>
            <p:ph type="body" sz="quarter" idx="14"/>
          </p:nvPr>
        </p:nvSpPr>
        <p:spPr>
          <a:xfrm>
            <a:off x="6261100" y="3135406"/>
            <a:ext cx="5207000" cy="2149382"/>
          </a:xfrm>
        </p:spPr>
        <p:txBody>
          <a:bodyPr/>
          <a:lstStyle/>
          <a:p>
            <a:r>
              <a:rPr lang="en-US" b="0" dirty="0" smtClean="0">
                <a:latin typeface="+mn-lt"/>
              </a:rPr>
              <a:t>“Whisper </a:t>
            </a:r>
            <a:r>
              <a:rPr lang="en-US" b="0" dirty="0">
                <a:latin typeface="+mn-lt"/>
              </a:rPr>
              <a:t>is an automatic speech recognition (ASR) system trained on 680,000 hours of multilingual and multitask supervised data collected from the web. </a:t>
            </a:r>
            <a:r>
              <a:rPr lang="en-US" b="0" dirty="0" smtClean="0">
                <a:latin typeface="+mn-lt"/>
              </a:rPr>
              <a:t>[…] </a:t>
            </a:r>
            <a:r>
              <a:rPr lang="en-US" b="0" dirty="0">
                <a:latin typeface="+mn-lt"/>
              </a:rPr>
              <a:t>a large and diverse dataset leads to improved robustness to accents, background noise and technical language. Moreover, it enables transcription in multiple languages, as well as translation from those languages into English</a:t>
            </a:r>
            <a:r>
              <a:rPr lang="en-US" b="0" dirty="0" smtClean="0">
                <a:latin typeface="+mn-lt"/>
              </a:rPr>
              <a:t>.” </a:t>
            </a:r>
          </a:p>
          <a:p>
            <a:endParaRPr lang="en-US" b="0" dirty="0">
              <a:latin typeface="+mn-lt"/>
            </a:endParaRPr>
          </a:p>
          <a:p>
            <a:r>
              <a:rPr lang="en-US" b="0" dirty="0" smtClean="0">
                <a:latin typeface="+mn-lt"/>
              </a:rPr>
              <a:t>(</a:t>
            </a:r>
            <a:r>
              <a:rPr lang="en-US" b="0" dirty="0" err="1" smtClean="0">
                <a:latin typeface="+mn-lt"/>
              </a:rPr>
              <a:t>OpenAI</a:t>
            </a:r>
            <a:r>
              <a:rPr lang="en-US" b="0" dirty="0" smtClean="0">
                <a:latin typeface="+mn-lt"/>
              </a:rPr>
              <a:t> – September, 2022 )</a:t>
            </a:r>
            <a:r>
              <a:rPr lang="en-US" b="0" dirty="0">
                <a:latin typeface="+mn-lt"/>
              </a:rPr>
              <a:t> </a:t>
            </a:r>
            <a:endParaRPr lang="da-DK" dirty="0">
              <a:latin typeface="+mn-lt"/>
            </a:endParaRPr>
          </a:p>
        </p:txBody>
      </p:sp>
      <p:sp>
        <p:nvSpPr>
          <p:cNvPr id="5" name="Pladsholder til dato 4"/>
          <p:cNvSpPr>
            <a:spLocks noGrp="1"/>
          </p:cNvSpPr>
          <p:nvPr>
            <p:ph type="dt" sz="half" idx="15"/>
          </p:nvPr>
        </p:nvSpPr>
        <p:spPr/>
        <p:txBody>
          <a:bodyPr/>
          <a:lstStyle/>
          <a:p>
            <a:fld id="{D975665A-61CB-4DAB-8750-5B97BD1810B6}" type="datetime5">
              <a:rPr lang="da-DK" smtClean="0"/>
              <a:pPr/>
              <a:t>april 2024</a:t>
            </a:fld>
            <a:endParaRPr lang="da-DK" dirty="0"/>
          </a:p>
        </p:txBody>
      </p:sp>
      <p:pic>
        <p:nvPicPr>
          <p:cNvPr id="6" name="Billede 5"/>
          <p:cNvPicPr>
            <a:picLocks noChangeAspect="1"/>
          </p:cNvPicPr>
          <p:nvPr/>
        </p:nvPicPr>
        <p:blipFill>
          <a:blip r:embed="rId2"/>
          <a:stretch>
            <a:fillRect/>
          </a:stretch>
        </p:blipFill>
        <p:spPr>
          <a:xfrm>
            <a:off x="10016546" y="656159"/>
            <a:ext cx="1244664" cy="1511378"/>
          </a:xfrm>
          <a:prstGeom prst="rect">
            <a:avLst/>
          </a:prstGeom>
        </p:spPr>
      </p:pic>
      <p:pic>
        <p:nvPicPr>
          <p:cNvPr id="7" name="Billede 6"/>
          <p:cNvPicPr>
            <a:picLocks noChangeAspect="1"/>
          </p:cNvPicPr>
          <p:nvPr/>
        </p:nvPicPr>
        <p:blipFill>
          <a:blip r:embed="rId3"/>
          <a:stretch>
            <a:fillRect/>
          </a:stretch>
        </p:blipFill>
        <p:spPr>
          <a:xfrm>
            <a:off x="6261100" y="576042"/>
            <a:ext cx="1619333" cy="1663786"/>
          </a:xfrm>
          <a:prstGeom prst="rect">
            <a:avLst/>
          </a:prstGeom>
        </p:spPr>
      </p:pic>
      <p:pic>
        <p:nvPicPr>
          <p:cNvPr id="8" name="Billede 7"/>
          <p:cNvPicPr>
            <a:picLocks noChangeAspect="1"/>
          </p:cNvPicPr>
          <p:nvPr/>
        </p:nvPicPr>
        <p:blipFill>
          <a:blip r:embed="rId4"/>
          <a:stretch>
            <a:fillRect/>
          </a:stretch>
        </p:blipFill>
        <p:spPr>
          <a:xfrm>
            <a:off x="8088020" y="1004690"/>
            <a:ext cx="1720938" cy="806491"/>
          </a:xfrm>
          <a:prstGeom prst="rect">
            <a:avLst/>
          </a:prstGeom>
        </p:spPr>
      </p:pic>
    </p:spTree>
    <p:extLst>
      <p:ext uri="{BB962C8B-B14F-4D97-AF65-F5344CB8AC3E}">
        <p14:creationId xmlns:p14="http://schemas.microsoft.com/office/powerpoint/2010/main" val="3514965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1F6A"/>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solidFill>
                  <a:schemeClr val="bg1"/>
                </a:solidFill>
              </a:rPr>
              <a:t>Brug af Whisper</a:t>
            </a:r>
            <a:endParaRPr lang="da-DK" dirty="0">
              <a:solidFill>
                <a:schemeClr val="bg1"/>
              </a:solidFill>
            </a:endParaRPr>
          </a:p>
        </p:txBody>
      </p:sp>
      <p:sp>
        <p:nvSpPr>
          <p:cNvPr id="3" name="Pladsholder til dato 2"/>
          <p:cNvSpPr>
            <a:spLocks noGrp="1"/>
          </p:cNvSpPr>
          <p:nvPr>
            <p:ph type="dt" sz="half" idx="10"/>
          </p:nvPr>
        </p:nvSpPr>
        <p:spPr/>
        <p:txBody>
          <a:bodyPr/>
          <a:lstStyle/>
          <a:p>
            <a:fld id="{D975665A-61CB-4DAB-8750-5B97BD1810B6}" type="datetime5">
              <a:rPr lang="da-DK" smtClean="0"/>
              <a:pPr/>
              <a:t>april 2024</a:t>
            </a:fld>
            <a:endParaRPr lang="da-DK" dirty="0"/>
          </a:p>
        </p:txBody>
      </p:sp>
      <p:sp>
        <p:nvSpPr>
          <p:cNvPr id="4" name="Tekstfelt 3"/>
          <p:cNvSpPr txBox="1"/>
          <p:nvPr/>
        </p:nvSpPr>
        <p:spPr>
          <a:xfrm>
            <a:off x="1057523" y="1956021"/>
            <a:ext cx="7291347" cy="3231654"/>
          </a:xfrm>
          <a:prstGeom prst="rect">
            <a:avLst/>
          </a:prstGeom>
          <a:noFill/>
        </p:spPr>
        <p:txBody>
          <a:bodyPr wrap="square" lIns="0" tIns="0" rIns="0" bIns="0" rtlCol="0">
            <a:spAutoFit/>
          </a:bodyPr>
          <a:lstStyle/>
          <a:p>
            <a:pPr marL="457200" indent="-457200">
              <a:lnSpc>
                <a:spcPct val="150000"/>
              </a:lnSpc>
              <a:buFont typeface="Arial" panose="020B0604020202020204" pitchFamily="34" charset="0"/>
              <a:buChar char="—"/>
            </a:pPr>
            <a:r>
              <a:rPr lang="da-DK" sz="2000" dirty="0" smtClean="0">
                <a:solidFill>
                  <a:schemeClr val="bg1"/>
                </a:solidFill>
              </a:rPr>
              <a:t>Tilgå drive</a:t>
            </a:r>
          </a:p>
          <a:p>
            <a:pPr marL="457200" indent="-457200">
              <a:lnSpc>
                <a:spcPct val="150000"/>
              </a:lnSpc>
              <a:buFont typeface="Arial" panose="020B0604020202020204" pitchFamily="34" charset="0"/>
              <a:buChar char="—"/>
            </a:pPr>
            <a:r>
              <a:rPr lang="da-DK" sz="2000" dirty="0" smtClean="0">
                <a:solidFill>
                  <a:schemeClr val="bg1"/>
                </a:solidFill>
              </a:rPr>
              <a:t>Upload fil</a:t>
            </a:r>
          </a:p>
          <a:p>
            <a:pPr marL="457200" indent="-457200">
              <a:lnSpc>
                <a:spcPct val="150000"/>
              </a:lnSpc>
              <a:buFont typeface="Arial" panose="020B0604020202020204" pitchFamily="34" charset="0"/>
              <a:buChar char="—"/>
            </a:pPr>
            <a:r>
              <a:rPr lang="da-DK" sz="2000" dirty="0" smtClean="0">
                <a:solidFill>
                  <a:schemeClr val="bg1"/>
                </a:solidFill>
              </a:rPr>
              <a:t>Kør </a:t>
            </a:r>
            <a:r>
              <a:rPr lang="da-DK" sz="2000" dirty="0">
                <a:solidFill>
                  <a:schemeClr val="bg1"/>
                </a:solidFill>
              </a:rPr>
              <a:t>W</a:t>
            </a:r>
            <a:r>
              <a:rPr lang="da-DK" sz="2000" dirty="0" smtClean="0">
                <a:solidFill>
                  <a:schemeClr val="bg1"/>
                </a:solidFill>
              </a:rPr>
              <a:t>hisper med definerede parametre (</a:t>
            </a:r>
            <a:r>
              <a:rPr lang="da-DK" sz="2000" dirty="0" err="1" smtClean="0">
                <a:solidFill>
                  <a:schemeClr val="bg1"/>
                </a:solidFill>
              </a:rPr>
              <a:t>best</a:t>
            </a:r>
            <a:r>
              <a:rPr lang="da-DK" sz="2000" dirty="0" smtClean="0">
                <a:solidFill>
                  <a:schemeClr val="bg1"/>
                </a:solidFill>
              </a:rPr>
              <a:t> </a:t>
            </a:r>
            <a:r>
              <a:rPr lang="da-DK" sz="2000" dirty="0" err="1" smtClean="0">
                <a:solidFill>
                  <a:schemeClr val="bg1"/>
                </a:solidFill>
              </a:rPr>
              <a:t>practices</a:t>
            </a:r>
            <a:r>
              <a:rPr lang="da-DK" sz="2000" dirty="0" smtClean="0">
                <a:solidFill>
                  <a:schemeClr val="bg1"/>
                </a:solidFill>
              </a:rPr>
              <a:t>)</a:t>
            </a:r>
          </a:p>
          <a:p>
            <a:pPr marL="914400" lvl="1" indent="-457200">
              <a:lnSpc>
                <a:spcPct val="150000"/>
              </a:lnSpc>
              <a:buFont typeface="Arial" panose="020B0604020202020204" pitchFamily="34" charset="0"/>
              <a:buChar char="—"/>
            </a:pPr>
            <a:r>
              <a:rPr lang="da-DK" sz="2000" dirty="0" smtClean="0">
                <a:solidFill>
                  <a:schemeClr val="bg1"/>
                </a:solidFill>
              </a:rPr>
              <a:t>Giver forskellige parametre forskellige resultater?</a:t>
            </a:r>
          </a:p>
          <a:p>
            <a:pPr marL="457200" indent="-457200">
              <a:lnSpc>
                <a:spcPct val="150000"/>
              </a:lnSpc>
              <a:buFont typeface="Arial" panose="020B0604020202020204" pitchFamily="34" charset="0"/>
              <a:buChar char="—"/>
            </a:pPr>
            <a:r>
              <a:rPr lang="da-DK" sz="2000" dirty="0" smtClean="0">
                <a:solidFill>
                  <a:schemeClr val="bg1"/>
                </a:solidFill>
              </a:rPr>
              <a:t>Tilgå det transformerede data</a:t>
            </a:r>
          </a:p>
          <a:p>
            <a:pPr marL="457200" indent="-457200">
              <a:buFont typeface="Arial" panose="020B0604020202020204" pitchFamily="34" charset="0"/>
              <a:buChar char="—"/>
            </a:pPr>
            <a:endParaRPr lang="da-DK" sz="2000" dirty="0" smtClean="0">
              <a:solidFill>
                <a:schemeClr val="bg1"/>
              </a:solidFill>
            </a:endParaRPr>
          </a:p>
          <a:p>
            <a:pPr marL="457200" indent="-457200">
              <a:buFont typeface="Arial" panose="020B0604020202020204" pitchFamily="34" charset="0"/>
              <a:buChar char="—"/>
            </a:pPr>
            <a:endParaRPr lang="da-DK" sz="2000" dirty="0" smtClean="0">
              <a:solidFill>
                <a:schemeClr val="bg1"/>
              </a:solidFill>
            </a:endParaRPr>
          </a:p>
          <a:p>
            <a:endParaRPr lang="da-DK" sz="2000" dirty="0" err="1" smtClean="0">
              <a:solidFill>
                <a:schemeClr val="bg1"/>
              </a:solidFill>
            </a:endParaRPr>
          </a:p>
        </p:txBody>
      </p:sp>
    </p:spTree>
    <p:extLst>
      <p:ext uri="{BB962C8B-B14F-4D97-AF65-F5344CB8AC3E}">
        <p14:creationId xmlns:p14="http://schemas.microsoft.com/office/powerpoint/2010/main" val="4055210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dertitel 1"/>
          <p:cNvSpPr>
            <a:spLocks noGrp="1"/>
          </p:cNvSpPr>
          <p:nvPr>
            <p:ph type="subTitle" idx="1"/>
          </p:nvPr>
        </p:nvSpPr>
        <p:spPr>
          <a:xfrm>
            <a:off x="719138" y="2246741"/>
            <a:ext cx="5213350" cy="3631564"/>
          </a:xfrm>
        </p:spPr>
        <p:txBody>
          <a:bodyPr/>
          <a:lstStyle/>
          <a:p>
            <a:pPr marL="285750" indent="-285750">
              <a:lnSpc>
                <a:spcPct val="150000"/>
              </a:lnSpc>
              <a:buFont typeface="Arial" panose="020B0604020202020204" pitchFamily="34" charset="0"/>
              <a:buChar char="—"/>
            </a:pPr>
            <a:r>
              <a:rPr lang="da-DK" sz="1300" dirty="0" smtClean="0"/>
              <a:t>I det øjeblik teksten ændrer format (fra lyd til tekst) sker der en bearbejdning</a:t>
            </a:r>
          </a:p>
          <a:p>
            <a:pPr marL="1085850" lvl="1" indent="-285750">
              <a:lnSpc>
                <a:spcPct val="150000"/>
              </a:lnSpc>
              <a:buFont typeface="Arial" panose="020B0604020202020204" pitchFamily="34" charset="0"/>
              <a:buChar char="—"/>
            </a:pPr>
            <a:r>
              <a:rPr lang="da-DK" sz="1300" dirty="0" smtClean="0"/>
              <a:t>Hvad gør man med pauser, latter, lydord?</a:t>
            </a:r>
          </a:p>
          <a:p>
            <a:pPr marL="1085850" lvl="1" indent="-285750">
              <a:lnSpc>
                <a:spcPct val="150000"/>
              </a:lnSpc>
              <a:buFont typeface="Arial" panose="020B0604020202020204" pitchFamily="34" charset="0"/>
              <a:buChar char="—"/>
            </a:pPr>
            <a:r>
              <a:rPr lang="da-DK" sz="1300" dirty="0" smtClean="0"/>
              <a:t>Når respondenter taler i munden på hinanden?</a:t>
            </a:r>
          </a:p>
          <a:p>
            <a:pPr marL="1085850" lvl="1" indent="-285750">
              <a:lnSpc>
                <a:spcPct val="150000"/>
              </a:lnSpc>
              <a:buFont typeface="Arial" panose="020B0604020202020204" pitchFamily="34" charset="0"/>
              <a:buChar char="—"/>
            </a:pPr>
            <a:r>
              <a:rPr lang="da-DK" sz="1300" dirty="0" smtClean="0"/>
              <a:t>Hvad med tegnsætning?</a:t>
            </a:r>
          </a:p>
          <a:p>
            <a:pPr marL="285750" indent="-285750">
              <a:lnSpc>
                <a:spcPct val="150000"/>
              </a:lnSpc>
              <a:buFont typeface="Arial" panose="020B0604020202020204" pitchFamily="34" charset="0"/>
              <a:buChar char="—"/>
            </a:pPr>
            <a:r>
              <a:rPr lang="da-DK" sz="1300" dirty="0" smtClean="0"/>
              <a:t>To personer kan høre den samme </a:t>
            </a:r>
            <a:r>
              <a:rPr lang="da-DK" sz="1300" dirty="0" err="1" smtClean="0"/>
              <a:t>lydbid</a:t>
            </a:r>
            <a:r>
              <a:rPr lang="da-DK" sz="1300" dirty="0" smtClean="0"/>
              <a:t> og få vidt forskellige ting ud af det</a:t>
            </a:r>
          </a:p>
          <a:p>
            <a:pPr marL="1085850" lvl="1" indent="-285750">
              <a:lnSpc>
                <a:spcPct val="150000"/>
              </a:lnSpc>
              <a:buFont typeface="Arial" panose="020B0604020202020204" pitchFamily="34" charset="0"/>
              <a:buChar char="—"/>
            </a:pPr>
            <a:r>
              <a:rPr lang="da-DK" sz="1300" dirty="0" smtClean="0"/>
              <a:t>Hvad var de vigtigste pointer?</a:t>
            </a:r>
          </a:p>
          <a:p>
            <a:pPr marL="1085850" lvl="1" indent="-285750">
              <a:lnSpc>
                <a:spcPct val="150000"/>
              </a:lnSpc>
              <a:buFont typeface="Arial" panose="020B0604020202020204" pitchFamily="34" charset="0"/>
              <a:buChar char="—"/>
            </a:pPr>
            <a:r>
              <a:rPr lang="da-DK" sz="1300" dirty="0" smtClean="0"/>
              <a:t>Blev der udtrykt en holdning eller sagt noget mellem linjerne?</a:t>
            </a:r>
          </a:p>
          <a:p>
            <a:pPr marL="1085850" lvl="1" indent="-285750">
              <a:lnSpc>
                <a:spcPct val="150000"/>
              </a:lnSpc>
              <a:buFont typeface="Arial" panose="020B0604020202020204" pitchFamily="34" charset="0"/>
              <a:buChar char="—"/>
            </a:pPr>
            <a:r>
              <a:rPr lang="da-DK" sz="1300" dirty="0" smtClean="0"/>
              <a:t>Hvordan var tonelejet?</a:t>
            </a:r>
          </a:p>
          <a:p>
            <a:pPr marL="285750" indent="-285750">
              <a:lnSpc>
                <a:spcPct val="150000"/>
              </a:lnSpc>
              <a:buFont typeface="Arial" panose="020B0604020202020204" pitchFamily="34" charset="0"/>
              <a:buChar char="—"/>
            </a:pPr>
            <a:r>
              <a:rPr lang="da-DK" sz="1300" dirty="0" smtClean="0"/>
              <a:t>Dette er overvejelser, der er vigtige at gøre sig inden man begynder sin transskribering og videre databehandling</a:t>
            </a:r>
          </a:p>
        </p:txBody>
      </p:sp>
      <p:sp>
        <p:nvSpPr>
          <p:cNvPr id="3" name="Pladsholder til dato 2"/>
          <p:cNvSpPr>
            <a:spLocks noGrp="1"/>
          </p:cNvSpPr>
          <p:nvPr>
            <p:ph type="dt" sz="half" idx="10"/>
          </p:nvPr>
        </p:nvSpPr>
        <p:spPr/>
        <p:txBody>
          <a:bodyPr/>
          <a:lstStyle/>
          <a:p>
            <a:fld id="{D975665A-61CB-4DAB-8750-5B97BD1810B6}" type="datetime5">
              <a:rPr lang="da-DK" smtClean="0"/>
              <a:pPr/>
              <a:t>april 2024</a:t>
            </a:fld>
            <a:endParaRPr lang="da-DK" dirty="0"/>
          </a:p>
        </p:txBody>
      </p:sp>
      <p:sp>
        <p:nvSpPr>
          <p:cNvPr id="4" name="Titel 3"/>
          <p:cNvSpPr>
            <a:spLocks noGrp="1"/>
          </p:cNvSpPr>
          <p:nvPr>
            <p:ph type="title"/>
          </p:nvPr>
        </p:nvSpPr>
        <p:spPr/>
        <p:txBody>
          <a:bodyPr/>
          <a:lstStyle/>
          <a:p>
            <a:r>
              <a:rPr lang="da-DK" dirty="0" smtClean="0"/>
              <a:t>Transskribering</a:t>
            </a:r>
            <a:br>
              <a:rPr lang="da-DK" dirty="0" smtClean="0"/>
            </a:br>
            <a:r>
              <a:rPr lang="da-DK" sz="2000" dirty="0" smtClean="0"/>
              <a:t>-</a:t>
            </a:r>
            <a:r>
              <a:rPr lang="da-DK" dirty="0" smtClean="0"/>
              <a:t> </a:t>
            </a:r>
            <a:r>
              <a:rPr lang="da-DK" sz="2000" dirty="0" smtClean="0"/>
              <a:t>Databehandlingen starter allerede her</a:t>
            </a:r>
            <a:endParaRPr lang="da-DK" sz="2000" dirty="0"/>
          </a:p>
        </p:txBody>
      </p:sp>
    </p:spTree>
    <p:extLst>
      <p:ext uri="{BB962C8B-B14F-4D97-AF65-F5344CB8AC3E}">
        <p14:creationId xmlns:p14="http://schemas.microsoft.com/office/powerpoint/2010/main" val="279929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Referencer</a:t>
            </a:r>
            <a:endParaRPr lang="da-DK" dirty="0"/>
          </a:p>
        </p:txBody>
      </p:sp>
      <p:sp>
        <p:nvSpPr>
          <p:cNvPr id="3" name="Pladsholder til tekst 2"/>
          <p:cNvSpPr>
            <a:spLocks noGrp="1"/>
          </p:cNvSpPr>
          <p:nvPr>
            <p:ph type="body" sz="quarter" idx="13"/>
          </p:nvPr>
        </p:nvSpPr>
        <p:spPr>
          <a:xfrm>
            <a:off x="719138" y="2800800"/>
            <a:ext cx="10748962" cy="2484000"/>
          </a:xfrm>
        </p:spPr>
        <p:txBody>
          <a:bodyPr/>
          <a:lstStyle/>
          <a:p>
            <a:pPr>
              <a:lnSpc>
                <a:spcPct val="150000"/>
              </a:lnSpc>
            </a:pPr>
            <a:r>
              <a:rPr lang="da-DK" dirty="0" smtClean="0"/>
              <a:t>Brugsvejledning til </a:t>
            </a:r>
            <a:r>
              <a:rPr lang="da-DK" dirty="0" err="1" smtClean="0"/>
              <a:t>UCloud</a:t>
            </a:r>
            <a:r>
              <a:rPr lang="da-DK" dirty="0" smtClean="0"/>
              <a:t>: </a:t>
            </a:r>
            <a:r>
              <a:rPr lang="fr-FR" dirty="0" err="1">
                <a:hlinkClick r:id="rId2"/>
              </a:rPr>
              <a:t>UCloud</a:t>
            </a:r>
            <a:r>
              <a:rPr lang="fr-FR" dirty="0">
                <a:hlinkClick r:id="rId2"/>
              </a:rPr>
              <a:t> User Guide — </a:t>
            </a:r>
            <a:r>
              <a:rPr lang="fr-FR" dirty="0" err="1">
                <a:hlinkClick r:id="rId2"/>
              </a:rPr>
              <a:t>UCloud</a:t>
            </a:r>
            <a:r>
              <a:rPr lang="fr-FR" dirty="0">
                <a:hlinkClick r:id="rId2"/>
              </a:rPr>
              <a:t> (sdu.dk</a:t>
            </a:r>
            <a:r>
              <a:rPr lang="fr-FR" dirty="0" smtClean="0">
                <a:hlinkClick r:id="rId2"/>
              </a:rPr>
              <a:t>)</a:t>
            </a:r>
            <a:endParaRPr lang="fr-FR" dirty="0" smtClean="0"/>
          </a:p>
          <a:p>
            <a:pPr>
              <a:lnSpc>
                <a:spcPct val="150000"/>
              </a:lnSpc>
            </a:pPr>
            <a:r>
              <a:rPr lang="fr-FR" dirty="0" err="1" smtClean="0"/>
              <a:t>UCloud’s</a:t>
            </a:r>
            <a:r>
              <a:rPr lang="fr-FR" dirty="0" smtClean="0"/>
              <a:t> </a:t>
            </a:r>
            <a:r>
              <a:rPr lang="fr-FR" dirty="0" err="1" smtClean="0"/>
              <a:t>definition</a:t>
            </a:r>
            <a:r>
              <a:rPr lang="fr-FR" dirty="0" smtClean="0"/>
              <a:t> </a:t>
            </a:r>
            <a:r>
              <a:rPr lang="fr-FR" dirty="0" err="1" smtClean="0"/>
              <a:t>på</a:t>
            </a:r>
            <a:r>
              <a:rPr lang="fr-FR" dirty="0" smtClean="0"/>
              <a:t> best practices: </a:t>
            </a:r>
            <a:r>
              <a:rPr lang="en-US" dirty="0">
                <a:hlinkClick r:id="rId3"/>
              </a:rPr>
              <a:t>Interactive HPC Best Practices — </a:t>
            </a:r>
            <a:r>
              <a:rPr lang="en-US" dirty="0" err="1">
                <a:hlinkClick r:id="rId3"/>
              </a:rPr>
              <a:t>UCloud</a:t>
            </a:r>
            <a:r>
              <a:rPr lang="en-US" dirty="0">
                <a:hlinkClick r:id="rId3"/>
              </a:rPr>
              <a:t> (sdu.dk</a:t>
            </a:r>
            <a:r>
              <a:rPr lang="en-US" dirty="0" smtClean="0">
                <a:hlinkClick r:id="rId3"/>
              </a:rPr>
              <a:t>)</a:t>
            </a:r>
            <a:endParaRPr lang="en-US" dirty="0" smtClean="0"/>
          </a:p>
          <a:p>
            <a:pPr>
              <a:lnSpc>
                <a:spcPct val="150000"/>
              </a:lnSpc>
            </a:pPr>
            <a:r>
              <a:rPr lang="en-US" dirty="0" smtClean="0"/>
              <a:t>SDU’s </a:t>
            </a:r>
            <a:r>
              <a:rPr lang="en-US" dirty="0" err="1" smtClean="0"/>
              <a:t>dokumentation</a:t>
            </a:r>
            <a:r>
              <a:rPr lang="en-US" dirty="0" smtClean="0"/>
              <a:t> om </a:t>
            </a:r>
            <a:r>
              <a:rPr lang="en-US" dirty="0" err="1" smtClean="0"/>
              <a:t>databeskyttelse</a:t>
            </a:r>
            <a:r>
              <a:rPr lang="en-US" dirty="0" smtClean="0"/>
              <a:t>: </a:t>
            </a:r>
            <a:r>
              <a:rPr lang="en-US" dirty="0">
                <a:hlinkClick r:id="rId4"/>
              </a:rPr>
              <a:t>Data protection at SDU </a:t>
            </a:r>
            <a:r>
              <a:rPr lang="en-US" dirty="0" smtClean="0">
                <a:hlinkClick r:id="rId4"/>
              </a:rPr>
              <a:t>– SDU</a:t>
            </a:r>
            <a:r>
              <a:rPr lang="en-US" dirty="0" smtClean="0"/>
              <a:t> </a:t>
            </a:r>
            <a:endParaRPr lang="fr-FR" dirty="0" smtClean="0"/>
          </a:p>
          <a:p>
            <a:pPr>
              <a:lnSpc>
                <a:spcPct val="150000"/>
              </a:lnSpc>
            </a:pPr>
            <a:r>
              <a:rPr lang="fr-FR" dirty="0" err="1" smtClean="0"/>
              <a:t>OpenAI’s</a:t>
            </a:r>
            <a:r>
              <a:rPr lang="fr-FR" dirty="0" smtClean="0"/>
              <a:t> </a:t>
            </a:r>
            <a:r>
              <a:rPr lang="fr-FR" dirty="0" err="1" smtClean="0"/>
              <a:t>beskrivelse</a:t>
            </a:r>
            <a:r>
              <a:rPr lang="fr-FR" dirty="0" smtClean="0"/>
              <a:t> </a:t>
            </a:r>
            <a:r>
              <a:rPr lang="fr-FR" dirty="0" err="1" smtClean="0"/>
              <a:t>af</a:t>
            </a:r>
            <a:r>
              <a:rPr lang="fr-FR" dirty="0" smtClean="0"/>
              <a:t> </a:t>
            </a:r>
            <a:r>
              <a:rPr lang="fr-FR" dirty="0" err="1" smtClean="0"/>
              <a:t>Whisper</a:t>
            </a:r>
            <a:r>
              <a:rPr lang="fr-FR" dirty="0" smtClean="0"/>
              <a:t>: </a:t>
            </a:r>
            <a:r>
              <a:rPr lang="fr-FR" dirty="0">
                <a:hlinkClick r:id="rId5"/>
              </a:rPr>
              <a:t>https://</a:t>
            </a:r>
            <a:r>
              <a:rPr lang="fr-FR" dirty="0" smtClean="0">
                <a:hlinkClick r:id="rId5"/>
              </a:rPr>
              <a:t>openai.com/research/whisper</a:t>
            </a:r>
            <a:endParaRPr lang="fr-FR" dirty="0" smtClean="0"/>
          </a:p>
          <a:p>
            <a:pPr>
              <a:lnSpc>
                <a:spcPct val="150000"/>
              </a:lnSpc>
            </a:pPr>
            <a:r>
              <a:rPr lang="fr-FR" dirty="0" err="1" smtClean="0"/>
              <a:t>Github</a:t>
            </a:r>
            <a:r>
              <a:rPr lang="fr-FR" dirty="0" smtClean="0"/>
              <a:t> </a:t>
            </a:r>
            <a:r>
              <a:rPr lang="fr-FR" dirty="0" err="1" smtClean="0"/>
              <a:t>repository</a:t>
            </a:r>
            <a:r>
              <a:rPr lang="fr-FR" dirty="0"/>
              <a:t> </a:t>
            </a:r>
            <a:r>
              <a:rPr lang="fr-FR" dirty="0" err="1" smtClean="0"/>
              <a:t>til</a:t>
            </a:r>
            <a:r>
              <a:rPr lang="fr-FR" dirty="0" smtClean="0"/>
              <a:t> </a:t>
            </a:r>
            <a:r>
              <a:rPr lang="fr-FR" dirty="0" err="1" smtClean="0"/>
              <a:t>workshoppen</a:t>
            </a:r>
            <a:r>
              <a:rPr lang="fr-FR" dirty="0"/>
              <a:t>: </a:t>
            </a:r>
            <a:r>
              <a:rPr lang="fr-FR" dirty="0">
                <a:hlinkClick r:id="rId6"/>
              </a:rPr>
              <a:t>https://</a:t>
            </a:r>
            <a:r>
              <a:rPr lang="fr-FR" dirty="0" smtClean="0">
                <a:hlinkClick r:id="rId6"/>
              </a:rPr>
              <a:t>github.com/AUL-Arts-Digital-Lab/WhisperWorkshop.git</a:t>
            </a:r>
            <a:r>
              <a:rPr lang="fr-FR" dirty="0" smtClean="0"/>
              <a:t> </a:t>
            </a:r>
          </a:p>
          <a:p>
            <a:endParaRPr lang="da-DK" dirty="0"/>
          </a:p>
        </p:txBody>
      </p:sp>
      <p:sp>
        <p:nvSpPr>
          <p:cNvPr id="4" name="Pladsholder til dato 3"/>
          <p:cNvSpPr>
            <a:spLocks noGrp="1"/>
          </p:cNvSpPr>
          <p:nvPr>
            <p:ph type="dt" sz="half" idx="14"/>
          </p:nvPr>
        </p:nvSpPr>
        <p:spPr/>
        <p:txBody>
          <a:bodyPr/>
          <a:lstStyle/>
          <a:p>
            <a:fld id="{D975665A-61CB-4DAB-8750-5B97BD1810B6}" type="datetime5">
              <a:rPr lang="da-DK" smtClean="0"/>
              <a:pPr/>
              <a:t>april 2024</a:t>
            </a:fld>
            <a:endParaRPr lang="da-DK" dirty="0"/>
          </a:p>
        </p:txBody>
      </p:sp>
    </p:spTree>
    <p:extLst>
      <p:ext uri="{BB962C8B-B14F-4D97-AF65-F5344CB8AC3E}">
        <p14:creationId xmlns:p14="http://schemas.microsoft.com/office/powerpoint/2010/main" val="1236717997"/>
      </p:ext>
    </p:extLst>
  </p:cSld>
  <p:clrMapOvr>
    <a:masterClrMapping/>
  </p:clrMapOvr>
</p:sld>
</file>

<file path=ppt/theme/theme1.xml><?xml version="1.0" encoding="utf-8"?>
<a:theme xmlns:a="http://schemas.openxmlformats.org/drawingml/2006/main" name="Det Kgl. Bibliotek PowerPoint Skabelon">
  <a:themeElements>
    <a:clrScheme name="Det Kgl. Bibliotek">
      <a:dk1>
        <a:sysClr val="windowText" lastClr="000000"/>
      </a:dk1>
      <a:lt1>
        <a:sysClr val="window" lastClr="FFFFFF"/>
      </a:lt1>
      <a:dk2>
        <a:srgbClr val="001F6A"/>
      </a:dk2>
      <a:lt2>
        <a:srgbClr val="A3871E"/>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et Kgl. Bibliotek PPT">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rtlCol="0" anchor="ctr"/>
      <a:lstStyle>
        <a:defPPr algn="ctr">
          <a:defRPr sz="2000" noProof="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000" dirty="0" err="1" smtClean="0"/>
        </a:defPPr>
      </a:lstStyle>
    </a:txDef>
  </a:objectDefaults>
  <a:extraClrSchemeLst/>
  <a:extLst>
    <a:ext uri="{05A4C25C-085E-4340-85A3-A5531E510DB2}">
      <thm15:themeFamily xmlns:thm15="http://schemas.microsoft.com/office/thememl/2012/main" name="Det Kgl. Bibliotek PowerPoint Skabelon (002).potx" id="{DF23A2D2-6AB5-43BF-83E9-0C3F7AABCDDC}" vid="{97FF4EFF-AB3F-4CB7-94A2-21C11BFCCA93}"/>
    </a:ext>
  </a:extLst>
</a:theme>
</file>

<file path=ppt/theme/theme2.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kabelondesign Arial">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Powerpoint_Det Kgl. Bibliotek_Skabelon</Template>
  <TotalTime>0</TotalTime>
  <Words>402</Words>
  <Application>Microsoft Office PowerPoint</Application>
  <PresentationFormat>Widescreen</PresentationFormat>
  <Paragraphs>59</Paragraphs>
  <Slides>8</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8</vt:i4>
      </vt:variant>
    </vt:vector>
  </HeadingPairs>
  <TitlesOfParts>
    <vt:vector size="12" baseType="lpstr">
      <vt:lpstr>Arial</vt:lpstr>
      <vt:lpstr>Times New Roman</vt:lpstr>
      <vt:lpstr>Wingdings</vt:lpstr>
      <vt:lpstr>Det Kgl. Bibliotek PowerPoint Skabelon</vt:lpstr>
      <vt:lpstr>Whisper</vt:lpstr>
      <vt:lpstr>Formål</vt:lpstr>
      <vt:lpstr>Kompetencer</vt:lpstr>
      <vt:lpstr>UCloud</vt:lpstr>
      <vt:lpstr>Whisper</vt:lpstr>
      <vt:lpstr>Brug af Whisper</vt:lpstr>
      <vt:lpstr>Transskribering - Databehandlingen starter allerede her</vt:lpstr>
      <vt:lpstr>Referencer</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2024-02-27T13:36:38Z</dcterms:created>
  <dcterms:modified xsi:type="dcterms:W3CDTF">2024-04-02T08:05:53Z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ies>
</file>