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66" r:id="rId5"/>
    <p:sldId id="277" r:id="rId6"/>
    <p:sldId id="265" r:id="rId7"/>
    <p:sldId id="268" r:id="rId8"/>
    <p:sldId id="269" r:id="rId9"/>
    <p:sldId id="270" r:id="rId10"/>
    <p:sldId id="271" r:id="rId11"/>
    <p:sldId id="272" r:id="rId12"/>
    <p:sldId id="263" r:id="rId13"/>
    <p:sldId id="273" r:id="rId14"/>
    <p:sldId id="275" r:id="rId15"/>
    <p:sldId id="27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FDA4ED-31EB-4A70-BBD9-F5B0E2C0A0F5}" v="185" dt="2024-01-29T08:21:59.205"/>
    <p1510:client id="{B9E56AF5-CD4B-417A-89E2-AB34BCB6EBB9}" v="46" dt="2024-01-29T08:24:36.190"/>
    <p1510:client id="{CABE8E73-BA4D-6D2D-F8DE-4CDE132B13A7}" v="66" dt="2024-01-29T08:24:32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ne Brandhøj Würtz" userId="S::jobw@kb.dk::a2e7ecb8-f944-4f2d-a3e4-7ac50cd37d1d" providerId="AD" clId="Web-{1FD5DEEB-2F83-6013-5876-C157A69F25A2}"/>
    <pc:docChg chg="addSld delSld modSld">
      <pc:chgData name="Johanne Brandhøj Würtz" userId="S::jobw@kb.dk::a2e7ecb8-f944-4f2d-a3e4-7ac50cd37d1d" providerId="AD" clId="Web-{1FD5DEEB-2F83-6013-5876-C157A69F25A2}" dt="2024-01-26T12:10:02.092" v="7"/>
      <pc:docMkLst>
        <pc:docMk/>
      </pc:docMkLst>
      <pc:sldChg chg="addSp delSp modSp">
        <pc:chgData name="Johanne Brandhøj Würtz" userId="S::jobw@kb.dk::a2e7ecb8-f944-4f2d-a3e4-7ac50cd37d1d" providerId="AD" clId="Web-{1FD5DEEB-2F83-6013-5876-C157A69F25A2}" dt="2024-01-26T12:10:02.092" v="7"/>
        <pc:sldMkLst>
          <pc:docMk/>
          <pc:sldMk cId="1271281607" sldId="269"/>
        </pc:sldMkLst>
        <pc:picChg chg="add del mod">
          <ac:chgData name="Johanne Brandhøj Würtz" userId="S::jobw@kb.dk::a2e7ecb8-f944-4f2d-a3e4-7ac50cd37d1d" providerId="AD" clId="Web-{1FD5DEEB-2F83-6013-5876-C157A69F25A2}" dt="2024-01-26T12:09:17.826" v="4"/>
          <ac:picMkLst>
            <pc:docMk/>
            <pc:sldMk cId="1271281607" sldId="269"/>
            <ac:picMk id="3" creationId="{1B60AA18-DA49-FD5E-8B1C-AEE103DDE0F9}"/>
          </ac:picMkLst>
        </pc:picChg>
        <pc:picChg chg="add del mod">
          <ac:chgData name="Johanne Brandhøj Würtz" userId="S::jobw@kb.dk::a2e7ecb8-f944-4f2d-a3e4-7ac50cd37d1d" providerId="AD" clId="Web-{1FD5DEEB-2F83-6013-5876-C157A69F25A2}" dt="2024-01-26T12:10:02.092" v="7"/>
          <ac:picMkLst>
            <pc:docMk/>
            <pc:sldMk cId="1271281607" sldId="269"/>
            <ac:picMk id="6" creationId="{85E3D57F-D677-78F5-1727-7768EE01B84B}"/>
          </ac:picMkLst>
        </pc:picChg>
      </pc:sldChg>
      <pc:sldChg chg="new del">
        <pc:chgData name="Johanne Brandhøj Würtz" userId="S::jobw@kb.dk::a2e7ecb8-f944-4f2d-a3e4-7ac50cd37d1d" providerId="AD" clId="Web-{1FD5DEEB-2F83-6013-5876-C157A69F25A2}" dt="2024-01-26T12:09:19.701" v="5"/>
        <pc:sldMkLst>
          <pc:docMk/>
          <pc:sldMk cId="521182293" sldId="274"/>
        </pc:sldMkLst>
      </pc:sldChg>
    </pc:docChg>
  </pc:docChgLst>
  <pc:docChgLst>
    <pc:chgData name="Max Odsbjerg Pedersen" userId="S::maop@kb.dk::56edfdf8-18df-4c8d-b564-6068be840ba2" providerId="AD" clId="Web-{21EDA718-2D3E-41A7-A468-A23A2D4C4CC9}"/>
    <pc:docChg chg="addSld delSld modSld sldOrd">
      <pc:chgData name="Max Odsbjerg Pedersen" userId="S::maop@kb.dk::56edfdf8-18df-4c8d-b564-6068be840ba2" providerId="AD" clId="Web-{21EDA718-2D3E-41A7-A468-A23A2D4C4CC9}" dt="2024-01-26T12:25:57.886" v="209" actId="20577"/>
      <pc:docMkLst>
        <pc:docMk/>
      </pc:docMkLst>
      <pc:sldChg chg="modSp add">
        <pc:chgData name="Max Odsbjerg Pedersen" userId="S::maop@kb.dk::56edfdf8-18df-4c8d-b564-6068be840ba2" providerId="AD" clId="Web-{21EDA718-2D3E-41A7-A468-A23A2D4C4CC9}" dt="2024-01-26T12:15:49.628" v="10" actId="20577"/>
        <pc:sldMkLst>
          <pc:docMk/>
          <pc:sldMk cId="1387086116" sldId="263"/>
        </pc:sldMkLst>
        <pc:spChg chg="mod">
          <ac:chgData name="Max Odsbjerg Pedersen" userId="S::maop@kb.dk::56edfdf8-18df-4c8d-b564-6068be840ba2" providerId="AD" clId="Web-{21EDA718-2D3E-41A7-A468-A23A2D4C4CC9}" dt="2024-01-26T12:15:49.628" v="10" actId="20577"/>
          <ac:spMkLst>
            <pc:docMk/>
            <pc:sldMk cId="1387086116" sldId="263"/>
            <ac:spMk id="3" creationId="{00000000-0000-0000-0000-000000000000}"/>
          </ac:spMkLst>
        </pc:spChg>
      </pc:sldChg>
      <pc:sldChg chg="modSp add ord">
        <pc:chgData name="Max Odsbjerg Pedersen" userId="S::maop@kb.dk::56edfdf8-18df-4c8d-b564-6068be840ba2" providerId="AD" clId="Web-{21EDA718-2D3E-41A7-A468-A23A2D4C4CC9}" dt="2024-01-26T12:13:37.686" v="7" actId="1076"/>
        <pc:sldMkLst>
          <pc:docMk/>
          <pc:sldMk cId="2226337876" sldId="265"/>
        </pc:sldMkLst>
        <pc:spChg chg="mod">
          <ac:chgData name="Max Odsbjerg Pedersen" userId="S::maop@kb.dk::56edfdf8-18df-4c8d-b564-6068be840ba2" providerId="AD" clId="Web-{21EDA718-2D3E-41A7-A468-A23A2D4C4CC9}" dt="2024-01-26T12:13:37.670" v="6" actId="1076"/>
          <ac:spMkLst>
            <pc:docMk/>
            <pc:sldMk cId="2226337876" sldId="265"/>
            <ac:spMk id="16" creationId="{00000000-0000-0000-0000-000000000000}"/>
          </ac:spMkLst>
        </pc:spChg>
        <pc:spChg chg="mod">
          <ac:chgData name="Max Odsbjerg Pedersen" userId="S::maop@kb.dk::56edfdf8-18df-4c8d-b564-6068be840ba2" providerId="AD" clId="Web-{21EDA718-2D3E-41A7-A468-A23A2D4C4CC9}" dt="2024-01-26T12:13:37.686" v="7" actId="1076"/>
          <ac:spMkLst>
            <pc:docMk/>
            <pc:sldMk cId="2226337876" sldId="265"/>
            <ac:spMk id="17" creationId="{00000000-0000-0000-0000-000000000000}"/>
          </ac:spMkLst>
        </pc:spChg>
        <pc:picChg chg="mod">
          <ac:chgData name="Max Odsbjerg Pedersen" userId="S::maop@kb.dk::56edfdf8-18df-4c8d-b564-6068be840ba2" providerId="AD" clId="Web-{21EDA718-2D3E-41A7-A468-A23A2D4C4CC9}" dt="2024-01-26T12:13:37.639" v="3" actId="1076"/>
          <ac:picMkLst>
            <pc:docMk/>
            <pc:sldMk cId="2226337876" sldId="265"/>
            <ac:picMk id="6" creationId="{00000000-0000-0000-0000-000000000000}"/>
          </ac:picMkLst>
        </pc:picChg>
        <pc:picChg chg="mod">
          <ac:chgData name="Max Odsbjerg Pedersen" userId="S::maop@kb.dk::56edfdf8-18df-4c8d-b564-6068be840ba2" providerId="AD" clId="Web-{21EDA718-2D3E-41A7-A468-A23A2D4C4CC9}" dt="2024-01-26T12:13:37.655" v="4" actId="1076"/>
          <ac:picMkLst>
            <pc:docMk/>
            <pc:sldMk cId="2226337876" sldId="265"/>
            <ac:picMk id="8" creationId="{00000000-0000-0000-0000-000000000000}"/>
          </ac:picMkLst>
        </pc:picChg>
        <pc:picChg chg="mod">
          <ac:chgData name="Max Odsbjerg Pedersen" userId="S::maop@kb.dk::56edfdf8-18df-4c8d-b564-6068be840ba2" providerId="AD" clId="Web-{21EDA718-2D3E-41A7-A468-A23A2D4C4CC9}" dt="2024-01-26T12:13:37.670" v="5" actId="1076"/>
          <ac:picMkLst>
            <pc:docMk/>
            <pc:sldMk cId="2226337876" sldId="265"/>
            <ac:picMk id="15" creationId="{00000000-0000-0000-0000-000000000000}"/>
          </ac:picMkLst>
        </pc:picChg>
      </pc:sldChg>
      <pc:sldChg chg="modSp">
        <pc:chgData name="Max Odsbjerg Pedersen" userId="S::maop@kb.dk::56edfdf8-18df-4c8d-b564-6068be840ba2" providerId="AD" clId="Web-{21EDA718-2D3E-41A7-A468-A23A2D4C4CC9}" dt="2024-01-26T12:12:50.840" v="0" actId="20577"/>
        <pc:sldMkLst>
          <pc:docMk/>
          <pc:sldMk cId="2974020120" sldId="266"/>
        </pc:sldMkLst>
        <pc:spChg chg="mod">
          <ac:chgData name="Max Odsbjerg Pedersen" userId="S::maop@kb.dk::56edfdf8-18df-4c8d-b564-6068be840ba2" providerId="AD" clId="Web-{21EDA718-2D3E-41A7-A468-A23A2D4C4CC9}" dt="2024-01-26T12:12:50.840" v="0" actId="20577"/>
          <ac:spMkLst>
            <pc:docMk/>
            <pc:sldMk cId="2974020120" sldId="266"/>
            <ac:spMk id="3" creationId="{9A4EBB80-6A98-DC47-8A71-70E0CC45B39D}"/>
          </ac:spMkLst>
        </pc:spChg>
      </pc:sldChg>
      <pc:sldChg chg="modSp add">
        <pc:chgData name="Max Odsbjerg Pedersen" userId="S::maop@kb.dk::56edfdf8-18df-4c8d-b564-6068be840ba2" providerId="AD" clId="Web-{21EDA718-2D3E-41A7-A468-A23A2D4C4CC9}" dt="2024-01-26T12:17:13.116" v="16" actId="1076"/>
        <pc:sldMkLst>
          <pc:docMk/>
          <pc:sldMk cId="3395782639" sldId="274"/>
        </pc:sldMkLst>
        <pc:spChg chg="mod">
          <ac:chgData name="Max Odsbjerg Pedersen" userId="S::maop@kb.dk::56edfdf8-18df-4c8d-b564-6068be840ba2" providerId="AD" clId="Web-{21EDA718-2D3E-41A7-A468-A23A2D4C4CC9}" dt="2024-01-26T12:17:13.116" v="16" actId="1076"/>
          <ac:spMkLst>
            <pc:docMk/>
            <pc:sldMk cId="3395782639" sldId="274"/>
            <ac:spMk id="3" creationId="{00000000-0000-0000-0000-000000000000}"/>
          </ac:spMkLst>
        </pc:spChg>
      </pc:sldChg>
      <pc:sldChg chg="addSp delSp modSp new">
        <pc:chgData name="Max Odsbjerg Pedersen" userId="S::maop@kb.dk::56edfdf8-18df-4c8d-b564-6068be840ba2" providerId="AD" clId="Web-{21EDA718-2D3E-41A7-A468-A23A2D4C4CC9}" dt="2024-01-26T12:20:08.529" v="39" actId="20577"/>
        <pc:sldMkLst>
          <pc:docMk/>
          <pc:sldMk cId="233502962" sldId="275"/>
        </pc:sldMkLst>
        <pc:spChg chg="del">
          <ac:chgData name="Max Odsbjerg Pedersen" userId="S::maop@kb.dk::56edfdf8-18df-4c8d-b564-6068be840ba2" providerId="AD" clId="Web-{21EDA718-2D3E-41A7-A468-A23A2D4C4CC9}" dt="2024-01-26T12:19:30.402" v="18"/>
          <ac:spMkLst>
            <pc:docMk/>
            <pc:sldMk cId="233502962" sldId="275"/>
            <ac:spMk id="2" creationId="{1FB6BD9F-C3CF-1731-5CD4-A574DBEFF9FC}"/>
          </ac:spMkLst>
        </pc:spChg>
        <pc:spChg chg="del">
          <ac:chgData name="Max Odsbjerg Pedersen" userId="S::maop@kb.dk::56edfdf8-18df-4c8d-b564-6068be840ba2" providerId="AD" clId="Web-{21EDA718-2D3E-41A7-A468-A23A2D4C4CC9}" dt="2024-01-26T12:19:32.762" v="19"/>
          <ac:spMkLst>
            <pc:docMk/>
            <pc:sldMk cId="233502962" sldId="275"/>
            <ac:spMk id="3" creationId="{25E69C62-D3CA-06AE-ACB1-B92A6966CDD1}"/>
          </ac:spMkLst>
        </pc:spChg>
        <pc:spChg chg="add mod">
          <ac:chgData name="Max Odsbjerg Pedersen" userId="S::maop@kb.dk::56edfdf8-18df-4c8d-b564-6068be840ba2" providerId="AD" clId="Web-{21EDA718-2D3E-41A7-A468-A23A2D4C4CC9}" dt="2024-01-26T12:20:08.529" v="39" actId="20577"/>
          <ac:spMkLst>
            <pc:docMk/>
            <pc:sldMk cId="233502962" sldId="275"/>
            <ac:spMk id="4" creationId="{E350D125-6735-FFA8-74AE-9FF6CA3458AA}"/>
          </ac:spMkLst>
        </pc:spChg>
      </pc:sldChg>
      <pc:sldChg chg="add del replId">
        <pc:chgData name="Max Odsbjerg Pedersen" userId="S::maop@kb.dk::56edfdf8-18df-4c8d-b564-6068be840ba2" providerId="AD" clId="Web-{21EDA718-2D3E-41A7-A468-A23A2D4C4CC9}" dt="2024-01-26T12:24:18.148" v="41"/>
        <pc:sldMkLst>
          <pc:docMk/>
          <pc:sldMk cId="2065543821" sldId="276"/>
        </pc:sldMkLst>
      </pc:sldChg>
      <pc:sldChg chg="modSp new">
        <pc:chgData name="Max Odsbjerg Pedersen" userId="S::maop@kb.dk::56edfdf8-18df-4c8d-b564-6068be840ba2" providerId="AD" clId="Web-{21EDA718-2D3E-41A7-A468-A23A2D4C4CC9}" dt="2024-01-26T12:25:57.886" v="209" actId="20577"/>
        <pc:sldMkLst>
          <pc:docMk/>
          <pc:sldMk cId="2591006022" sldId="276"/>
        </pc:sldMkLst>
        <pc:spChg chg="mod">
          <ac:chgData name="Max Odsbjerg Pedersen" userId="S::maop@kb.dk::56edfdf8-18df-4c8d-b564-6068be840ba2" providerId="AD" clId="Web-{21EDA718-2D3E-41A7-A468-A23A2D4C4CC9}" dt="2024-01-26T12:24:32.539" v="59" actId="20577"/>
          <ac:spMkLst>
            <pc:docMk/>
            <pc:sldMk cId="2591006022" sldId="276"/>
            <ac:spMk id="2" creationId="{E4ED6B7C-DE75-5DC4-755C-F93583F79CBA}"/>
          </ac:spMkLst>
        </pc:spChg>
        <pc:spChg chg="mod">
          <ac:chgData name="Max Odsbjerg Pedersen" userId="S::maop@kb.dk::56edfdf8-18df-4c8d-b564-6068be840ba2" providerId="AD" clId="Web-{21EDA718-2D3E-41A7-A468-A23A2D4C4CC9}" dt="2024-01-26T12:25:57.886" v="209" actId="20577"/>
          <ac:spMkLst>
            <pc:docMk/>
            <pc:sldMk cId="2591006022" sldId="276"/>
            <ac:spMk id="3" creationId="{1D4B47FB-EF26-92A4-BA17-367E112BDA54}"/>
          </ac:spMkLst>
        </pc:spChg>
      </pc:sldChg>
    </pc:docChg>
  </pc:docChgLst>
  <pc:docChgLst>
    <pc:chgData name="Max Odsbjerg Pedersen" userId="S::maop@kb.dk::56edfdf8-18df-4c8d-b564-6068be840ba2" providerId="AD" clId="Web-{B9E56AF5-CD4B-417A-89E2-AB34BCB6EBB9}"/>
    <pc:docChg chg="modSld">
      <pc:chgData name="Max Odsbjerg Pedersen" userId="S::maop@kb.dk::56edfdf8-18df-4c8d-b564-6068be840ba2" providerId="AD" clId="Web-{B9E56AF5-CD4B-417A-89E2-AB34BCB6EBB9}" dt="2024-01-29T08:24:34.408" v="44" actId="20577"/>
      <pc:docMkLst>
        <pc:docMk/>
      </pc:docMkLst>
      <pc:sldChg chg="modSp">
        <pc:chgData name="Max Odsbjerg Pedersen" userId="S::maop@kb.dk::56edfdf8-18df-4c8d-b564-6068be840ba2" providerId="AD" clId="Web-{B9E56AF5-CD4B-417A-89E2-AB34BCB6EBB9}" dt="2024-01-29T08:24:34.408" v="44" actId="20577"/>
        <pc:sldMkLst>
          <pc:docMk/>
          <pc:sldMk cId="2974020120" sldId="266"/>
        </pc:sldMkLst>
        <pc:spChg chg="mod">
          <ac:chgData name="Max Odsbjerg Pedersen" userId="S::maop@kb.dk::56edfdf8-18df-4c8d-b564-6068be840ba2" providerId="AD" clId="Web-{B9E56AF5-CD4B-417A-89E2-AB34BCB6EBB9}" dt="2024-01-29T08:24:34.408" v="44" actId="20577"/>
          <ac:spMkLst>
            <pc:docMk/>
            <pc:sldMk cId="2974020120" sldId="266"/>
            <ac:spMk id="3" creationId="{9A4EBB80-6A98-DC47-8A71-70E0CC45B39D}"/>
          </ac:spMkLst>
        </pc:spChg>
      </pc:sldChg>
    </pc:docChg>
  </pc:docChgLst>
  <pc:docChgLst>
    <pc:chgData name="Max Odsbjerg Pedersen" userId="S::maop@kb.dk::56edfdf8-18df-4c8d-b564-6068be840ba2" providerId="AD" clId="Web-{AFFDA4ED-31EB-4A70-BBD9-F5B0E2C0A0F5}"/>
    <pc:docChg chg="addSld delSld modSld sldOrd">
      <pc:chgData name="Max Odsbjerg Pedersen" userId="S::maop@kb.dk::56edfdf8-18df-4c8d-b564-6068be840ba2" providerId="AD" clId="Web-{AFFDA4ED-31EB-4A70-BBD9-F5B0E2C0A0F5}" dt="2024-01-29T08:21:58.330" v="170" actId="20577"/>
      <pc:docMkLst>
        <pc:docMk/>
      </pc:docMkLst>
      <pc:sldChg chg="modSp">
        <pc:chgData name="Max Odsbjerg Pedersen" userId="S::maop@kb.dk::56edfdf8-18df-4c8d-b564-6068be840ba2" providerId="AD" clId="Web-{AFFDA4ED-31EB-4A70-BBD9-F5B0E2C0A0F5}" dt="2024-01-29T08:21:58.330" v="170" actId="20577"/>
        <pc:sldMkLst>
          <pc:docMk/>
          <pc:sldMk cId="233502962" sldId="275"/>
        </pc:sldMkLst>
        <pc:spChg chg="mod">
          <ac:chgData name="Max Odsbjerg Pedersen" userId="S::maop@kb.dk::56edfdf8-18df-4c8d-b564-6068be840ba2" providerId="AD" clId="Web-{AFFDA4ED-31EB-4A70-BBD9-F5B0E2C0A0F5}" dt="2024-01-29T08:21:58.330" v="170" actId="20577"/>
          <ac:spMkLst>
            <pc:docMk/>
            <pc:sldMk cId="233502962" sldId="275"/>
            <ac:spMk id="4" creationId="{E350D125-6735-FFA8-74AE-9FF6CA3458AA}"/>
          </ac:spMkLst>
        </pc:spChg>
      </pc:sldChg>
      <pc:sldChg chg="new del">
        <pc:chgData name="Max Odsbjerg Pedersen" userId="S::maop@kb.dk::56edfdf8-18df-4c8d-b564-6068be840ba2" providerId="AD" clId="Web-{AFFDA4ED-31EB-4A70-BBD9-F5B0E2C0A0F5}" dt="2024-01-29T08:19:15.126" v="1"/>
        <pc:sldMkLst>
          <pc:docMk/>
          <pc:sldMk cId="632890557" sldId="277"/>
        </pc:sldMkLst>
      </pc:sldChg>
      <pc:sldChg chg="modSp new ord">
        <pc:chgData name="Max Odsbjerg Pedersen" userId="S::maop@kb.dk::56edfdf8-18df-4c8d-b564-6068be840ba2" providerId="AD" clId="Web-{AFFDA4ED-31EB-4A70-BBD9-F5B0E2C0A0F5}" dt="2024-01-29T08:21:07.439" v="158" actId="20577"/>
        <pc:sldMkLst>
          <pc:docMk/>
          <pc:sldMk cId="3359710595" sldId="277"/>
        </pc:sldMkLst>
        <pc:spChg chg="mod">
          <ac:chgData name="Max Odsbjerg Pedersen" userId="S::maop@kb.dk::56edfdf8-18df-4c8d-b564-6068be840ba2" providerId="AD" clId="Web-{AFFDA4ED-31EB-4A70-BBD9-F5B0E2C0A0F5}" dt="2024-01-29T08:20:13.454" v="13" actId="20577"/>
          <ac:spMkLst>
            <pc:docMk/>
            <pc:sldMk cId="3359710595" sldId="277"/>
            <ac:spMk id="2" creationId="{06EFF623-98FF-F4B0-D27E-FE1BF2D5B03C}"/>
          </ac:spMkLst>
        </pc:spChg>
        <pc:spChg chg="mod">
          <ac:chgData name="Max Odsbjerg Pedersen" userId="S::maop@kb.dk::56edfdf8-18df-4c8d-b564-6068be840ba2" providerId="AD" clId="Web-{AFFDA4ED-31EB-4A70-BBD9-F5B0E2C0A0F5}" dt="2024-01-29T08:21:07.439" v="158" actId="20577"/>
          <ac:spMkLst>
            <pc:docMk/>
            <pc:sldMk cId="3359710595" sldId="277"/>
            <ac:spMk id="3" creationId="{02D9AC10-1EA8-16CC-E9ED-80151FB90BA8}"/>
          </ac:spMkLst>
        </pc:spChg>
      </pc:sldChg>
    </pc:docChg>
  </pc:docChgLst>
  <pc:docChgLst>
    <pc:chgData name="Max Odsbjerg Pedersen" userId="S::maop@kb.dk::56edfdf8-18df-4c8d-b564-6068be840ba2" providerId="AD" clId="Web-{341CB9DA-E1E8-4D17-9D29-193E81D50323}"/>
    <pc:docChg chg="addSld delSld">
      <pc:chgData name="Max Odsbjerg Pedersen" userId="S::maop@kb.dk::56edfdf8-18df-4c8d-b564-6068be840ba2" providerId="AD" clId="Web-{341CB9DA-E1E8-4D17-9D29-193E81D50323}" dt="2024-01-26T12:11:43.222" v="11"/>
      <pc:docMkLst>
        <pc:docMk/>
      </pc:docMkLst>
      <pc:sldChg chg="add del">
        <pc:chgData name="Max Odsbjerg Pedersen" userId="S::maop@kb.dk::56edfdf8-18df-4c8d-b564-6068be840ba2" providerId="AD" clId="Web-{341CB9DA-E1E8-4D17-9D29-193E81D50323}" dt="2024-01-26T12:11:43.222" v="11"/>
        <pc:sldMkLst>
          <pc:docMk/>
          <pc:sldMk cId="2722326470" sldId="274"/>
        </pc:sldMkLst>
      </pc:sldChg>
      <pc:sldChg chg="add del">
        <pc:chgData name="Max Odsbjerg Pedersen" userId="S::maop@kb.dk::56edfdf8-18df-4c8d-b564-6068be840ba2" providerId="AD" clId="Web-{341CB9DA-E1E8-4D17-9D29-193E81D50323}" dt="2024-01-26T12:11:43.222" v="10"/>
        <pc:sldMkLst>
          <pc:docMk/>
          <pc:sldMk cId="593823778" sldId="275"/>
        </pc:sldMkLst>
      </pc:sldChg>
      <pc:sldChg chg="add del">
        <pc:chgData name="Max Odsbjerg Pedersen" userId="S::maop@kb.dk::56edfdf8-18df-4c8d-b564-6068be840ba2" providerId="AD" clId="Web-{341CB9DA-E1E8-4D17-9D29-193E81D50323}" dt="2024-01-26T12:11:43.222" v="9"/>
        <pc:sldMkLst>
          <pc:docMk/>
          <pc:sldMk cId="2871867212" sldId="276"/>
        </pc:sldMkLst>
      </pc:sldChg>
      <pc:sldChg chg="add del">
        <pc:chgData name="Max Odsbjerg Pedersen" userId="S::maop@kb.dk::56edfdf8-18df-4c8d-b564-6068be840ba2" providerId="AD" clId="Web-{341CB9DA-E1E8-4D17-9D29-193E81D50323}" dt="2024-01-26T12:11:43.222" v="8"/>
        <pc:sldMkLst>
          <pc:docMk/>
          <pc:sldMk cId="1681609150" sldId="277"/>
        </pc:sldMkLst>
      </pc:sldChg>
      <pc:sldChg chg="add del">
        <pc:chgData name="Max Odsbjerg Pedersen" userId="S::maop@kb.dk::56edfdf8-18df-4c8d-b564-6068be840ba2" providerId="AD" clId="Web-{341CB9DA-E1E8-4D17-9D29-193E81D50323}" dt="2024-01-26T12:11:43.222" v="7"/>
        <pc:sldMkLst>
          <pc:docMk/>
          <pc:sldMk cId="3455115048" sldId="278"/>
        </pc:sldMkLst>
      </pc:sldChg>
      <pc:sldChg chg="add del">
        <pc:chgData name="Max Odsbjerg Pedersen" userId="S::maop@kb.dk::56edfdf8-18df-4c8d-b564-6068be840ba2" providerId="AD" clId="Web-{341CB9DA-E1E8-4D17-9D29-193E81D50323}" dt="2024-01-26T12:11:43.222" v="6"/>
        <pc:sldMkLst>
          <pc:docMk/>
          <pc:sldMk cId="41677103" sldId="279"/>
        </pc:sldMkLst>
      </pc:sldChg>
    </pc:docChg>
  </pc:docChgLst>
  <pc:docChgLst>
    <pc:chgData name="Johanne Brandhøj Würtz" userId="S::jobw@kb.dk::a2e7ecb8-f944-4f2d-a3e4-7ac50cd37d1d" providerId="AD" clId="Web-{CABE8E73-BA4D-6D2D-F8DE-4CDE132B13A7}"/>
    <pc:docChg chg="modSld">
      <pc:chgData name="Johanne Brandhøj Würtz" userId="S::jobw@kb.dk::a2e7ecb8-f944-4f2d-a3e4-7ac50cd37d1d" providerId="AD" clId="Web-{CABE8E73-BA4D-6D2D-F8DE-4CDE132B13A7}" dt="2024-01-29T08:24:32.902" v="63" actId="1076"/>
      <pc:docMkLst>
        <pc:docMk/>
      </pc:docMkLst>
      <pc:sldChg chg="modSp">
        <pc:chgData name="Johanne Brandhøj Würtz" userId="S::jobw@kb.dk::a2e7ecb8-f944-4f2d-a3e4-7ac50cd37d1d" providerId="AD" clId="Web-{CABE8E73-BA4D-6D2D-F8DE-4CDE132B13A7}" dt="2024-01-29T08:23:03.978" v="43" actId="20577"/>
        <pc:sldMkLst>
          <pc:docMk/>
          <pc:sldMk cId="1387086116" sldId="263"/>
        </pc:sldMkLst>
        <pc:spChg chg="mod">
          <ac:chgData name="Johanne Brandhøj Würtz" userId="S::jobw@kb.dk::a2e7ecb8-f944-4f2d-a3e4-7ac50cd37d1d" providerId="AD" clId="Web-{CABE8E73-BA4D-6D2D-F8DE-4CDE132B13A7}" dt="2024-01-29T08:23:03.978" v="43" actId="20577"/>
          <ac:spMkLst>
            <pc:docMk/>
            <pc:sldMk cId="1387086116" sldId="263"/>
            <ac:spMk id="3" creationId="{00000000-0000-0000-0000-000000000000}"/>
          </ac:spMkLst>
        </pc:spChg>
      </pc:sldChg>
      <pc:sldChg chg="modSp">
        <pc:chgData name="Johanne Brandhøj Würtz" userId="S::jobw@kb.dk::a2e7ecb8-f944-4f2d-a3e4-7ac50cd37d1d" providerId="AD" clId="Web-{CABE8E73-BA4D-6D2D-F8DE-4CDE132B13A7}" dt="2024-01-29T07:50:31.809" v="33" actId="20577"/>
        <pc:sldMkLst>
          <pc:docMk/>
          <pc:sldMk cId="2226337876" sldId="265"/>
        </pc:sldMkLst>
        <pc:spChg chg="mod">
          <ac:chgData name="Johanne Brandhøj Würtz" userId="S::jobw@kb.dk::a2e7ecb8-f944-4f2d-a3e4-7ac50cd37d1d" providerId="AD" clId="Web-{CABE8E73-BA4D-6D2D-F8DE-4CDE132B13A7}" dt="2024-01-29T07:29:50.896" v="0" actId="1076"/>
          <ac:spMkLst>
            <pc:docMk/>
            <pc:sldMk cId="2226337876" sldId="265"/>
            <ac:spMk id="2" creationId="{00000000-0000-0000-0000-000000000000}"/>
          </ac:spMkLst>
        </pc:spChg>
        <pc:spChg chg="mod">
          <ac:chgData name="Johanne Brandhøj Würtz" userId="S::jobw@kb.dk::a2e7ecb8-f944-4f2d-a3e4-7ac50cd37d1d" providerId="AD" clId="Web-{CABE8E73-BA4D-6D2D-F8DE-4CDE132B13A7}" dt="2024-01-29T07:50:31.809" v="33" actId="20577"/>
          <ac:spMkLst>
            <pc:docMk/>
            <pc:sldMk cId="2226337876" sldId="265"/>
            <ac:spMk id="3" creationId="{00000000-0000-0000-0000-000000000000}"/>
          </ac:spMkLst>
        </pc:spChg>
      </pc:sldChg>
      <pc:sldChg chg="modSp">
        <pc:chgData name="Johanne Brandhøj Würtz" userId="S::jobw@kb.dk::a2e7ecb8-f944-4f2d-a3e4-7ac50cd37d1d" providerId="AD" clId="Web-{CABE8E73-BA4D-6D2D-F8DE-4CDE132B13A7}" dt="2024-01-29T08:24:32.902" v="63" actId="1076"/>
        <pc:sldMkLst>
          <pc:docMk/>
          <pc:sldMk cId="3395782639" sldId="274"/>
        </pc:sldMkLst>
        <pc:spChg chg="mod">
          <ac:chgData name="Johanne Brandhøj Würtz" userId="S::jobw@kb.dk::a2e7ecb8-f944-4f2d-a3e4-7ac50cd37d1d" providerId="AD" clId="Web-{CABE8E73-BA4D-6D2D-F8DE-4CDE132B13A7}" dt="2024-01-29T08:23:43.119" v="51" actId="1076"/>
          <ac:spMkLst>
            <pc:docMk/>
            <pc:sldMk cId="3395782639" sldId="274"/>
            <ac:spMk id="2" creationId="{00000000-0000-0000-0000-000000000000}"/>
          </ac:spMkLst>
        </pc:spChg>
        <pc:spChg chg="mod">
          <ac:chgData name="Johanne Brandhøj Würtz" userId="S::jobw@kb.dk::a2e7ecb8-f944-4f2d-a3e4-7ac50cd37d1d" providerId="AD" clId="Web-{CABE8E73-BA4D-6D2D-F8DE-4CDE132B13A7}" dt="2024-01-29T08:24:26.964" v="62" actId="20577"/>
          <ac:spMkLst>
            <pc:docMk/>
            <pc:sldMk cId="3395782639" sldId="274"/>
            <ac:spMk id="3" creationId="{00000000-0000-0000-0000-000000000000}"/>
          </ac:spMkLst>
        </pc:spChg>
        <pc:spChg chg="mod">
          <ac:chgData name="Johanne Brandhøj Würtz" userId="S::jobw@kb.dk::a2e7ecb8-f944-4f2d-a3e4-7ac50cd37d1d" providerId="AD" clId="Web-{CABE8E73-BA4D-6D2D-F8DE-4CDE132B13A7}" dt="2024-01-29T08:24:32.902" v="63" actId="1076"/>
          <ac:spMkLst>
            <pc:docMk/>
            <pc:sldMk cId="3395782639" sldId="274"/>
            <ac:spMk id="12" creationId="{00000000-0000-0000-0000-000000000000}"/>
          </ac:spMkLst>
        </pc:spChg>
      </pc:sldChg>
    </pc:docChg>
  </pc:docChgLst>
  <pc:docChgLst>
    <pc:chgData name="Max Odsbjerg Pedersen" userId="S::maop@kb.dk::56edfdf8-18df-4c8d-b564-6068be840ba2" providerId="AD" clId="Web-{E3B88A4A-1E55-4413-9273-C9EA4A927760}"/>
    <pc:docChg chg="addSld delSld modSld">
      <pc:chgData name="Max Odsbjerg Pedersen" userId="S::maop@kb.dk::56edfdf8-18df-4c8d-b564-6068be840ba2" providerId="AD" clId="Web-{E3B88A4A-1E55-4413-9273-C9EA4A927760}" dt="2024-01-26T12:06:30.907" v="31"/>
      <pc:docMkLst>
        <pc:docMk/>
      </pc:docMkLst>
      <pc:sldChg chg="del">
        <pc:chgData name="Max Odsbjerg Pedersen" userId="S::maop@kb.dk::56edfdf8-18df-4c8d-b564-6068be840ba2" providerId="AD" clId="Web-{E3B88A4A-1E55-4413-9273-C9EA4A927760}" dt="2024-01-26T12:05:26.140" v="1"/>
        <pc:sldMkLst>
          <pc:docMk/>
          <pc:sldMk cId="3424942676" sldId="256"/>
        </pc:sldMkLst>
      </pc:sldChg>
      <pc:sldChg chg="modSp add">
        <pc:chgData name="Max Odsbjerg Pedersen" userId="S::maop@kb.dk::56edfdf8-18df-4c8d-b564-6068be840ba2" providerId="AD" clId="Web-{E3B88A4A-1E55-4413-9273-C9EA4A927760}" dt="2024-01-26T12:06:25.267" v="25" actId="20577"/>
        <pc:sldMkLst>
          <pc:docMk/>
          <pc:sldMk cId="2974020120" sldId="266"/>
        </pc:sldMkLst>
        <pc:spChg chg="mod">
          <ac:chgData name="Max Odsbjerg Pedersen" userId="S::maop@kb.dk::56edfdf8-18df-4c8d-b564-6068be840ba2" providerId="AD" clId="Web-{E3B88A4A-1E55-4413-9273-C9EA4A927760}" dt="2024-01-26T12:05:54.516" v="6" actId="20577"/>
          <ac:spMkLst>
            <pc:docMk/>
            <pc:sldMk cId="2974020120" sldId="266"/>
            <ac:spMk id="2" creationId="{213B205C-68EA-BE4B-ABA0-4A17C4245325}"/>
          </ac:spMkLst>
        </pc:spChg>
        <pc:spChg chg="mod">
          <ac:chgData name="Max Odsbjerg Pedersen" userId="S::maop@kb.dk::56edfdf8-18df-4c8d-b564-6068be840ba2" providerId="AD" clId="Web-{E3B88A4A-1E55-4413-9273-C9EA4A927760}" dt="2024-01-26T12:06:25.267" v="25" actId="20577"/>
          <ac:spMkLst>
            <pc:docMk/>
            <pc:sldMk cId="2974020120" sldId="266"/>
            <ac:spMk id="4" creationId="{34884CA2-BA04-1B47-8CB5-388BE4703742}"/>
          </ac:spMkLst>
        </pc:spChg>
      </pc:sldChg>
      <pc:sldChg chg="add">
        <pc:chgData name="Max Odsbjerg Pedersen" userId="S::maop@kb.dk::56edfdf8-18df-4c8d-b564-6068be840ba2" providerId="AD" clId="Web-{E3B88A4A-1E55-4413-9273-C9EA4A927760}" dt="2024-01-26T12:06:30.907" v="31"/>
        <pc:sldMkLst>
          <pc:docMk/>
          <pc:sldMk cId="3956777015" sldId="268"/>
        </pc:sldMkLst>
      </pc:sldChg>
      <pc:sldChg chg="add">
        <pc:chgData name="Max Odsbjerg Pedersen" userId="S::maop@kb.dk::56edfdf8-18df-4c8d-b564-6068be840ba2" providerId="AD" clId="Web-{E3B88A4A-1E55-4413-9273-C9EA4A927760}" dt="2024-01-26T12:06:30.314" v="30"/>
        <pc:sldMkLst>
          <pc:docMk/>
          <pc:sldMk cId="1271281607" sldId="269"/>
        </pc:sldMkLst>
      </pc:sldChg>
      <pc:sldChg chg="add">
        <pc:chgData name="Max Odsbjerg Pedersen" userId="S::maop@kb.dk::56edfdf8-18df-4c8d-b564-6068be840ba2" providerId="AD" clId="Web-{E3B88A4A-1E55-4413-9273-C9EA4A927760}" dt="2024-01-26T12:06:30.204" v="29"/>
        <pc:sldMkLst>
          <pc:docMk/>
          <pc:sldMk cId="603954865" sldId="270"/>
        </pc:sldMkLst>
      </pc:sldChg>
      <pc:sldChg chg="add">
        <pc:chgData name="Max Odsbjerg Pedersen" userId="S::maop@kb.dk::56edfdf8-18df-4c8d-b564-6068be840ba2" providerId="AD" clId="Web-{E3B88A4A-1E55-4413-9273-C9EA4A927760}" dt="2024-01-26T12:06:29.907" v="28"/>
        <pc:sldMkLst>
          <pc:docMk/>
          <pc:sldMk cId="3219370779" sldId="271"/>
        </pc:sldMkLst>
      </pc:sldChg>
      <pc:sldChg chg="add">
        <pc:chgData name="Max Odsbjerg Pedersen" userId="S::maop@kb.dk::56edfdf8-18df-4c8d-b564-6068be840ba2" providerId="AD" clId="Web-{E3B88A4A-1E55-4413-9273-C9EA4A927760}" dt="2024-01-26T12:06:29.126" v="27"/>
        <pc:sldMkLst>
          <pc:docMk/>
          <pc:sldMk cId="3189783369" sldId="272"/>
        </pc:sldMkLst>
      </pc:sldChg>
      <pc:sldChg chg="add">
        <pc:chgData name="Max Odsbjerg Pedersen" userId="S::maop@kb.dk::56edfdf8-18df-4c8d-b564-6068be840ba2" providerId="AD" clId="Web-{E3B88A4A-1E55-4413-9273-C9EA4A927760}" dt="2024-01-26T12:06:28.735" v="26"/>
        <pc:sldMkLst>
          <pc:docMk/>
          <pc:sldMk cId="3498959945" sldId="273"/>
        </pc:sldMkLst>
      </pc:sldChg>
      <pc:sldMasterChg chg="addSldLayout">
        <pc:chgData name="Max Odsbjerg Pedersen" userId="S::maop@kb.dk::56edfdf8-18df-4c8d-b564-6068be840ba2" providerId="AD" clId="Web-{E3B88A4A-1E55-4413-9273-C9EA4A927760}" dt="2024-01-26T12:06:28.735" v="26"/>
        <pc:sldMasterMkLst>
          <pc:docMk/>
          <pc:sldMasterMk cId="450563959" sldId="2147483648"/>
        </pc:sldMasterMkLst>
        <pc:sldLayoutChg chg="add">
          <pc:chgData name="Max Odsbjerg Pedersen" userId="S::maop@kb.dk::56edfdf8-18df-4c8d-b564-6068be840ba2" providerId="AD" clId="Web-{E3B88A4A-1E55-4413-9273-C9EA4A927760}" dt="2024-01-26T12:05:23.515" v="0"/>
          <pc:sldLayoutMkLst>
            <pc:docMk/>
            <pc:sldMasterMk cId="450563959" sldId="2147483648"/>
            <pc:sldLayoutMk cId="3008698035" sldId="2147483660"/>
          </pc:sldLayoutMkLst>
        </pc:sldLayoutChg>
        <pc:sldLayoutChg chg="add">
          <pc:chgData name="Max Odsbjerg Pedersen" userId="S::maop@kb.dk::56edfdf8-18df-4c8d-b564-6068be840ba2" providerId="AD" clId="Web-{E3B88A4A-1E55-4413-9273-C9EA4A927760}" dt="2024-01-26T12:06:28.735" v="26"/>
          <pc:sldLayoutMkLst>
            <pc:docMk/>
            <pc:sldMasterMk cId="450563959" sldId="2147483648"/>
            <pc:sldLayoutMk cId="3422723065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5B2DF-F555-44D2-A249-910EF1B6C52C}" type="datetimeFigureOut">
              <a:t>1/29/2024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5F098-7B84-4F22-A03F-7C4318A8D1A5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2904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98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6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9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2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II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655200"/>
            <a:ext cx="5213662" cy="1720800"/>
          </a:xfrm>
        </p:spPr>
        <p:txBody>
          <a:bodyPr anchor="t" anchorCtr="0"/>
          <a:lstStyle>
            <a:lvl1pPr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2432121"/>
            <a:ext cx="52128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>
                <a:solidFill>
                  <a:schemeClr val="bg1"/>
                </a:solidFill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/>
              <a:t>Klik her for at tilføje undertitel maks. to linjer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19138" y="3529061"/>
            <a:ext cx="5212800" cy="39425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Indsæt navn og </a:t>
            </a:r>
            <a:br>
              <a:rPr lang="da-DK"/>
            </a:br>
            <a:r>
              <a:rPr lang="da-DK"/>
              <a:t>titel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4063411"/>
            <a:ext cx="5212800" cy="21679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Indsæt location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719138" y="4277666"/>
            <a:ext cx="5212800" cy="1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CEB35B1-BC5C-4F24-B72D-591F5A33F1B4}" type="datetime5">
              <a:rPr lang="da-DK" smtClean="0"/>
              <a:pPr/>
              <a:t>januar 2024</a:t>
            </a:fld>
            <a:endParaRPr lang="da-DK"/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57" y="587088"/>
            <a:ext cx="5304569" cy="552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98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55604"/>
            <a:ext cx="6840537" cy="1504666"/>
          </a:xfrm>
        </p:spPr>
        <p:txBody>
          <a:bodyPr/>
          <a:lstStyle/>
          <a:p>
            <a:r>
              <a:rPr lang="da-DK" noProof="0"/>
              <a:t>Klik for at redigere i master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19138" y="2800800"/>
            <a:ext cx="6840000" cy="248400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januar 2024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2723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62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7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1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6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4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3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AE9C44-9DAE-47EA-BF7B-527501938C3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6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ocs.github.com/en/get-started/writing-on-github/getting-started-with-writing-and-formatting-on-github/basic-writing-and-formatting-syntax" TargetMode="Externa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pensource.guide/legal/#which-open-source-license-is-appropriate-for-my-project" TargetMode="External"/><Relationship Id="rId4" Type="http://schemas.openxmlformats.org/officeDocument/2006/relationships/hyperlink" Target="https://choosealicens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B205C-68EA-BE4B-ABA0-4A17C4245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GitHub Intro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A4EBB80-6A98-DC47-8A71-70E0CC45B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sz="1800" b="1">
                <a:latin typeface="Calibri"/>
                <a:ea typeface="Calibri"/>
                <a:cs typeface="Calibri"/>
              </a:rPr>
              <a:t>Og hvordan det kan bruges i undervisning</a:t>
            </a:r>
            <a:endParaRPr lang="da-DK" sz="1800" b="1">
              <a:latin typeface="Calibri"/>
              <a:cs typeface="Calibri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4884CA2-BA04-1B47-8CB5-388BE4703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a-DK"/>
              <a:t>Max </a:t>
            </a:r>
            <a:r>
              <a:rPr lang="da-DK" err="1"/>
              <a:t>Odsbjerg</a:t>
            </a:r>
            <a:r>
              <a:rPr lang="da-DK"/>
              <a:t> Pedersen og Johanne Brandhøj Würtz </a:t>
            </a:r>
          </a:p>
          <a:p>
            <a:endParaRPr lang="da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CDCEA12-BD31-864B-B578-49E02EF65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ato 5">
            <a:extLst>
              <a:ext uri="{FF2B5EF4-FFF2-40B4-BE49-F238E27FC236}">
                <a16:creationId xmlns:a16="http://schemas.microsoft.com/office/drawing/2014/main" id="{30859C92-FD1A-C34F-A1EF-348F53FE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35B1-BC5C-4F24-B72D-591F5A33F1B4}" type="datetime5">
              <a:rPr lang="da-DK" smtClean="0"/>
              <a:pPr/>
              <a:t>januar 2024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402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EB96E-50E3-5E7A-766E-244163FB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655604"/>
            <a:ext cx="6840537" cy="917596"/>
          </a:xfrm>
        </p:spPr>
        <p:txBody>
          <a:bodyPr/>
          <a:lstStyle/>
          <a:p>
            <a:r>
              <a:rPr lang="da-DK" err="1"/>
              <a:t>Gist</a:t>
            </a:r>
            <a:endParaRPr lang="da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419A408-D66B-35A0-7D6A-4044C48EEB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138" y="2187000"/>
            <a:ext cx="3730942" cy="2484000"/>
          </a:xfrm>
        </p:spPr>
        <p:txBody>
          <a:bodyPr/>
          <a:lstStyle/>
          <a:p>
            <a:r>
              <a:rPr lang="da-DK" sz="1800"/>
              <a:t>Du vil gerne dele en enkelt eller to filer, men et </a:t>
            </a:r>
            <a:r>
              <a:rPr lang="da-DK" sz="1800" err="1"/>
              <a:t>repositorie</a:t>
            </a:r>
            <a:r>
              <a:rPr lang="da-DK" sz="1800"/>
              <a:t> er for meget</a:t>
            </a:r>
          </a:p>
          <a:p>
            <a:pPr lvl="1"/>
            <a:r>
              <a:rPr lang="da-DK" sz="1800"/>
              <a:t>Erstatter </a:t>
            </a:r>
            <a:r>
              <a:rPr lang="da-DK" sz="1800" err="1"/>
              <a:t>hand-outs</a:t>
            </a:r>
            <a:endParaRPr lang="da-DK" sz="1800"/>
          </a:p>
          <a:p>
            <a:pPr lvl="2"/>
            <a:r>
              <a:rPr lang="da-DK" sz="1800"/>
              <a:t>Sikrer rettelser i handouts for eftertiden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D7DBE2B-716D-C2D4-94C0-2EBAA976AA3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januar 2024</a:t>
            </a:fld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89BA46D-7E33-5CF8-F562-D8AA58E67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080" y="384891"/>
            <a:ext cx="7772400" cy="473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59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E350D125-6735-FFA8-74AE-9FF6CA3458AA}"/>
              </a:ext>
            </a:extLst>
          </p:cNvPr>
          <p:cNvSpPr txBox="1"/>
          <p:nvPr/>
        </p:nvSpPr>
        <p:spPr>
          <a:xfrm>
            <a:off x="1410644" y="1964826"/>
            <a:ext cx="996267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sz="4800">
                <a:latin typeface="Arial"/>
                <a:cs typeface="Arial"/>
              </a:rPr>
              <a:t>DEMO – Gist</a:t>
            </a:r>
            <a:br>
              <a:rPr lang="da-DK" sz="4800">
                <a:latin typeface="Arial"/>
                <a:cs typeface="Arial"/>
              </a:rPr>
            </a:br>
            <a:r>
              <a:rPr lang="da-DK" sz="4800">
                <a:latin typeface="Arial"/>
                <a:cs typeface="Arial"/>
              </a:rPr>
              <a:t>DEMO – </a:t>
            </a:r>
            <a:r>
              <a:rPr lang="da-DK" sz="4800" err="1">
                <a:latin typeface="Arial"/>
                <a:cs typeface="Arial"/>
              </a:rPr>
              <a:t>github</a:t>
            </a:r>
            <a:r>
              <a:rPr lang="da-DK" sz="4800">
                <a:latin typeface="Arial"/>
                <a:cs typeface="Arial"/>
              </a:rPr>
              <a:t> til </a:t>
            </a:r>
            <a:r>
              <a:rPr lang="da-DK" sz="4800" err="1">
                <a:latin typeface="Arial"/>
                <a:cs typeface="Arial"/>
              </a:rPr>
              <a:t>Rcloud</a:t>
            </a:r>
            <a:endParaRPr lang="da-DK" sz="4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50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-116693"/>
            <a:ext cx="6840537" cy="1504666"/>
          </a:xfrm>
        </p:spPr>
        <p:txBody>
          <a:bodyPr/>
          <a:lstStyle/>
          <a:p>
            <a:r>
              <a:rPr lang="da-DK" err="1"/>
              <a:t>Markdown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618378" y="1211267"/>
            <a:ext cx="7286394" cy="51848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a-DK" sz="1200" b="1">
                <a:latin typeface="Arial"/>
                <a:cs typeface="Arial"/>
              </a:rPr>
              <a:t>Hvad er </a:t>
            </a:r>
            <a:r>
              <a:rPr lang="da-DK" sz="1200" b="1" err="1">
                <a:latin typeface="Arial"/>
                <a:cs typeface="Arial"/>
              </a:rPr>
              <a:t>Markdown</a:t>
            </a:r>
            <a:r>
              <a:rPr lang="da-DK" sz="1200" b="1">
                <a:latin typeface="Arial"/>
                <a:cs typeface="Arial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da-DK" sz="1200">
                <a:latin typeface="Arial"/>
                <a:cs typeface="Arial"/>
              </a:rPr>
              <a:t>En syntaks til formatering af tekst</a:t>
            </a:r>
          </a:p>
          <a:p>
            <a:pPr lvl="1">
              <a:lnSpc>
                <a:spcPct val="150000"/>
              </a:lnSpc>
            </a:pPr>
            <a:r>
              <a:rPr lang="da-DK" sz="1200">
                <a:latin typeface="Arial"/>
                <a:cs typeface="Arial"/>
              </a:rPr>
              <a:t>Eksempelvis: </a:t>
            </a:r>
          </a:p>
          <a:p>
            <a:pPr lvl="2">
              <a:lnSpc>
                <a:spcPct val="150000"/>
              </a:lnSpc>
            </a:pPr>
            <a:r>
              <a:rPr lang="da-DK" sz="1200">
                <a:latin typeface="Arial"/>
                <a:cs typeface="Arial"/>
              </a:rPr>
              <a:t>Markering af overskrift, kursiv, fed etc.</a:t>
            </a:r>
          </a:p>
          <a:p>
            <a:pPr lvl="2">
              <a:lnSpc>
                <a:spcPct val="150000"/>
              </a:lnSpc>
            </a:pPr>
            <a:r>
              <a:rPr lang="da-DK" sz="1200">
                <a:latin typeface="Arial"/>
                <a:cs typeface="Arial"/>
              </a:rPr>
              <a:t>Punktopstilling, tabeller, </a:t>
            </a:r>
            <a:r>
              <a:rPr lang="da-DK" sz="1200" err="1">
                <a:latin typeface="Arial"/>
                <a:cs typeface="Arial"/>
              </a:rPr>
              <a:t>code</a:t>
            </a:r>
            <a:r>
              <a:rPr lang="da-DK" sz="1200">
                <a:latin typeface="Arial"/>
                <a:cs typeface="Arial"/>
              </a:rPr>
              <a:t> </a:t>
            </a:r>
            <a:r>
              <a:rPr lang="da-DK" sz="1200" err="1">
                <a:latin typeface="Arial"/>
                <a:cs typeface="Arial"/>
              </a:rPr>
              <a:t>chunks</a:t>
            </a:r>
            <a:r>
              <a:rPr lang="da-DK" sz="1200">
                <a:latin typeface="Arial"/>
                <a:cs typeface="Arial"/>
              </a:rPr>
              <a:t>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a-DK" sz="1200" b="1">
                <a:latin typeface="Arial"/>
                <a:cs typeface="Arial"/>
              </a:rPr>
              <a:t>Hvornår bruger man det?</a:t>
            </a:r>
            <a:endParaRPr lang="da-DK" sz="1200">
              <a:latin typeface="Arial"/>
              <a:cs typeface="Arial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—"/>
            </a:pPr>
            <a:r>
              <a:rPr lang="da-DK" sz="1200">
                <a:latin typeface="Arial"/>
                <a:cs typeface="Arial"/>
              </a:rPr>
              <a:t>Blandt andet når man laver en README.md eller en LICENSE.md fil i </a:t>
            </a:r>
            <a:r>
              <a:rPr lang="da-DK" sz="1200" err="1">
                <a:latin typeface="Arial"/>
                <a:cs typeface="Arial"/>
              </a:rPr>
              <a:t>Github</a:t>
            </a:r>
            <a:endParaRPr lang="da-DK" sz="1200">
              <a:latin typeface="Arial"/>
              <a:cs typeface="Arial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—"/>
            </a:pPr>
            <a:r>
              <a:rPr lang="da-DK" sz="1200">
                <a:latin typeface="Arial"/>
                <a:cs typeface="Arial"/>
              </a:rPr>
              <a:t>Syntaksen går også igen i bl.a. </a:t>
            </a:r>
            <a:r>
              <a:rPr lang="da-DK" sz="1200" err="1">
                <a:latin typeface="Arial"/>
                <a:cs typeface="Arial"/>
              </a:rPr>
              <a:t>Rstudio</a:t>
            </a:r>
            <a:r>
              <a:rPr lang="da-DK" sz="1200">
                <a:latin typeface="Arial"/>
                <a:cs typeface="Arial"/>
              </a:rPr>
              <a:t> og </a:t>
            </a:r>
            <a:r>
              <a:rPr lang="da-DK" sz="1200" err="1">
                <a:latin typeface="Arial"/>
                <a:cs typeface="Arial"/>
              </a:rPr>
              <a:t>Jupyter</a:t>
            </a:r>
            <a:r>
              <a:rPr lang="da-DK" sz="1200">
                <a:latin typeface="Arial"/>
                <a:cs typeface="Arial"/>
              </a:rPr>
              <a:t> Notebook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—"/>
            </a:pPr>
            <a:endParaRPr lang="da-DK" sz="1200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a-DK" sz="1200" b="1">
                <a:latin typeface="Arial"/>
                <a:cs typeface="Arial"/>
              </a:rPr>
              <a:t>Hvordan bruger man det?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—"/>
            </a:pPr>
            <a:r>
              <a:rPr lang="da-DK" sz="1200">
                <a:latin typeface="Arial"/>
                <a:cs typeface="Arial"/>
              </a:rPr>
              <a:t>Ved bl.a. at ‘omringe’ teksten med: #*_~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—"/>
            </a:pPr>
            <a:r>
              <a:rPr lang="da-DK" sz="1200">
                <a:latin typeface="Arial"/>
                <a:cs typeface="Arial"/>
              </a:rPr>
              <a:t>Link til </a:t>
            </a:r>
            <a:r>
              <a:rPr lang="da-DK" sz="1200" err="1">
                <a:latin typeface="Arial"/>
                <a:cs typeface="Arial"/>
              </a:rPr>
              <a:t>cheat</a:t>
            </a:r>
            <a:r>
              <a:rPr lang="da-DK" sz="1200">
                <a:latin typeface="Arial"/>
                <a:cs typeface="Arial"/>
              </a:rPr>
              <a:t> </a:t>
            </a:r>
            <a:r>
              <a:rPr lang="da-DK" sz="1200" err="1">
                <a:latin typeface="Arial"/>
                <a:cs typeface="Arial"/>
              </a:rPr>
              <a:t>sheet</a:t>
            </a:r>
            <a:r>
              <a:rPr lang="da-DK" sz="1200">
                <a:latin typeface="Arial"/>
                <a:cs typeface="Arial"/>
              </a:rPr>
              <a:t>: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januar 2024</a:t>
            </a:fld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312" y="0"/>
            <a:ext cx="1508160" cy="127251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329" y="1452925"/>
            <a:ext cx="2643086" cy="19411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699" y="3564492"/>
            <a:ext cx="1923959" cy="20709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ktangel 9"/>
          <p:cNvSpPr/>
          <p:nvPr/>
        </p:nvSpPr>
        <p:spPr>
          <a:xfrm>
            <a:off x="7559675" y="1272510"/>
            <a:ext cx="3532395" cy="459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err="1"/>
          </a:p>
        </p:txBody>
      </p:sp>
      <p:sp>
        <p:nvSpPr>
          <p:cNvPr id="11" name="Tekstfelt 10"/>
          <p:cNvSpPr txBox="1"/>
          <p:nvPr/>
        </p:nvSpPr>
        <p:spPr>
          <a:xfrm>
            <a:off x="7908913" y="835465"/>
            <a:ext cx="362781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2400" b="1">
                <a:latin typeface="+mj-lt"/>
              </a:rPr>
              <a:t>Eksempler på syntaks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2330224" y="5522994"/>
            <a:ext cx="29493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700">
                <a:hlinkClick r:id="rId5"/>
              </a:rPr>
              <a:t>https://docs.github.com/en/get-started/writing-on-github/getting-started-with-writing-and-formatting-on-github/basic-writing-and-formatting-syntax</a:t>
            </a:r>
            <a:r>
              <a:rPr lang="da-DK" sz="7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578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D6B7C-DE75-5DC4-755C-F93583F7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Workshop - 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D4B47FB-EF26-92A4-BA17-367E112BDA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Opret </a:t>
            </a:r>
            <a:r>
              <a:rPr lang="da-DK" err="1"/>
              <a:t>repositorie</a:t>
            </a:r>
            <a:r>
              <a:rPr lang="da-DK"/>
              <a:t> og eller </a:t>
            </a:r>
            <a:r>
              <a:rPr lang="da-DK" err="1"/>
              <a:t>Gist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a-DK"/>
              <a:t>Tilgængeliggør noget af dit undervisning via </a:t>
            </a:r>
            <a:r>
              <a:rPr lang="da-DK" err="1"/>
              <a:t>Github</a:t>
            </a:r>
            <a:endParaRPr lang="da-DK"/>
          </a:p>
          <a:p>
            <a:pPr lvl="2">
              <a:buFont typeface="Wingdings" panose="020B0604020202020204" pitchFamily="34" charset="0"/>
              <a:buChar char="§"/>
            </a:pPr>
            <a:r>
              <a:rPr lang="da-DK"/>
              <a:t>Lav en </a:t>
            </a:r>
            <a:r>
              <a:rPr lang="da-DK" err="1"/>
              <a:t>Markdown</a:t>
            </a:r>
            <a:r>
              <a:rPr lang="da-DK"/>
              <a:t>(README.md) der forklarer hvad man finder </a:t>
            </a:r>
          </a:p>
        </p:txBody>
      </p:sp>
    </p:spTree>
    <p:extLst>
      <p:ext uri="{BB962C8B-B14F-4D97-AF65-F5344CB8AC3E}">
        <p14:creationId xmlns:p14="http://schemas.microsoft.com/office/powerpoint/2010/main" val="259100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FF623-98FF-F4B0-D27E-FE1BF2D5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Efter i dag ved vi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2D9AC10-1EA8-16CC-E9ED-80151FB90B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Hvad </a:t>
            </a:r>
            <a:r>
              <a:rPr lang="da-DK" err="1"/>
              <a:t>Github</a:t>
            </a:r>
            <a:r>
              <a:rPr lang="da-DK"/>
              <a:t> overordnet er </a:t>
            </a:r>
          </a:p>
          <a:p>
            <a:r>
              <a:rPr lang="da-DK"/>
              <a:t>Hvordan </a:t>
            </a:r>
            <a:r>
              <a:rPr lang="da-DK" err="1"/>
              <a:t>Github</a:t>
            </a:r>
            <a:r>
              <a:rPr lang="da-DK"/>
              <a:t> kan bruges i undervisningen</a:t>
            </a:r>
          </a:p>
          <a:p>
            <a:r>
              <a:rPr lang="da-DK"/>
              <a:t>Hvordan man kan lægge sit </a:t>
            </a:r>
            <a:r>
              <a:rPr lang="da-DK" err="1"/>
              <a:t>undervisningmateriale</a:t>
            </a:r>
            <a:r>
              <a:rPr lang="da-DK"/>
              <a:t> på Github</a:t>
            </a:r>
          </a:p>
        </p:txBody>
      </p:sp>
    </p:spTree>
    <p:extLst>
      <p:ext uri="{BB962C8B-B14F-4D97-AF65-F5344CB8AC3E}">
        <p14:creationId xmlns:p14="http://schemas.microsoft.com/office/powerpoint/2010/main" val="335971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6462" y="99550"/>
            <a:ext cx="6840537" cy="1504666"/>
          </a:xfrm>
        </p:spPr>
        <p:txBody>
          <a:bodyPr/>
          <a:lstStyle/>
          <a:p>
            <a:r>
              <a:rPr lang="da-DK"/>
              <a:t>Git vs. </a:t>
            </a:r>
            <a:r>
              <a:rPr lang="da-DK" err="1"/>
              <a:t>Github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790874" y="1551061"/>
            <a:ext cx="3767700" cy="3919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a-DK" sz="2400" b="1">
                <a:latin typeface="+mj-lt"/>
              </a:rPr>
              <a:t>Git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—"/>
            </a:pPr>
            <a:r>
              <a:rPr lang="da-DK" sz="1400"/>
              <a:t>Gør det muligt at samarbejde på projekter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—"/>
            </a:pPr>
            <a:r>
              <a:rPr lang="da-DK" sz="1400"/>
              <a:t> Branches (</a:t>
            </a:r>
            <a:r>
              <a:rPr lang="da-DK" sz="1400" err="1"/>
              <a:t>main</a:t>
            </a:r>
            <a:r>
              <a:rPr lang="da-DK" sz="1400"/>
              <a:t>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—"/>
            </a:pPr>
            <a:r>
              <a:rPr lang="da-DK" sz="1400"/>
              <a:t> Version Control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—"/>
            </a:pPr>
            <a:r>
              <a:rPr lang="da-DK" sz="1400">
                <a:ea typeface="+mn-lt"/>
                <a:cs typeface="+mn-lt"/>
              </a:rPr>
              <a:t>Peer </a:t>
            </a:r>
            <a:r>
              <a:rPr lang="da-DK" sz="1400" err="1">
                <a:ea typeface="+mn-lt"/>
                <a:cs typeface="+mn-lt"/>
              </a:rPr>
              <a:t>review</a:t>
            </a:r>
            <a:endParaRPr lang="da-DK" sz="1400" err="1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—"/>
            </a:pPr>
            <a:r>
              <a:rPr lang="da-DK" sz="1400"/>
              <a:t>Bindeled mellem det ‘lokale’ og ‘globale’</a:t>
            </a:r>
          </a:p>
          <a:p>
            <a:pPr marL="0" indent="0">
              <a:buNone/>
            </a:pPr>
            <a:endParaRPr lang="da-DK" sz="1400"/>
          </a:p>
          <a:p>
            <a:pPr marL="0" indent="0">
              <a:buNone/>
            </a:pPr>
            <a:endParaRPr lang="da-DK" sz="4000" b="1">
              <a:latin typeface="+mj-lt"/>
            </a:endParaRPr>
          </a:p>
          <a:p>
            <a:pPr marL="0" indent="0">
              <a:buNone/>
            </a:pP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januar 2024</a:t>
            </a:fld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337" y="130593"/>
            <a:ext cx="1166026" cy="1166026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853" y="4258555"/>
            <a:ext cx="1609083" cy="1453820"/>
          </a:xfrm>
          <a:prstGeom prst="rect">
            <a:avLst/>
          </a:prstGeom>
        </p:spPr>
      </p:pic>
      <p:sp>
        <p:nvSpPr>
          <p:cNvPr id="7" name="Tekstfelt 6"/>
          <p:cNvSpPr txBox="1"/>
          <p:nvPr/>
        </p:nvSpPr>
        <p:spPr>
          <a:xfrm>
            <a:off x="6371254" y="1599325"/>
            <a:ext cx="4776475" cy="29931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2400" b="1" err="1">
                <a:latin typeface="+mj-lt"/>
              </a:rPr>
              <a:t>Github</a:t>
            </a:r>
            <a:endParaRPr lang="da-DK" sz="2400" b="1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—"/>
            </a:pPr>
            <a:r>
              <a:rPr lang="da-DK" sz="1400"/>
              <a:t>Selve platformen, hvor du kan tilgå og henvise til </a:t>
            </a:r>
            <a:r>
              <a:rPr lang="da-DK" sz="1400" err="1"/>
              <a:t>repositorier</a:t>
            </a:r>
            <a:endParaRPr lang="da-DK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—"/>
            </a:pPr>
            <a:r>
              <a:rPr lang="da-DK" sz="1400"/>
              <a:t>Indeholder din profil, hvor du kan følge andre brugere og </a:t>
            </a:r>
            <a:r>
              <a:rPr lang="da-DK" sz="1400" err="1"/>
              <a:t>repositorier</a:t>
            </a:r>
            <a:endParaRPr lang="da-DK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—"/>
            </a:pPr>
            <a:r>
              <a:rPr lang="da-DK" sz="1400"/>
              <a:t>Kommunikation omhandlende projekter eller lignende foregår her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—"/>
            </a:pPr>
            <a:endParaRPr lang="da-DK" sz="1300"/>
          </a:p>
          <a:p>
            <a:endParaRPr lang="da-DK" sz="1300" err="1"/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359" y="4122229"/>
            <a:ext cx="1938635" cy="1613025"/>
          </a:xfrm>
          <a:prstGeom prst="rect">
            <a:avLst/>
          </a:prstGeom>
        </p:spPr>
      </p:pic>
      <p:pic>
        <p:nvPicPr>
          <p:cNvPr id="15" name="Billed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3562" y="3964117"/>
            <a:ext cx="2457576" cy="2063856"/>
          </a:xfrm>
          <a:prstGeom prst="rect">
            <a:avLst/>
          </a:prstGeom>
        </p:spPr>
      </p:pic>
      <p:sp>
        <p:nvSpPr>
          <p:cNvPr id="16" name="Højrepil 15"/>
          <p:cNvSpPr/>
          <p:nvPr/>
        </p:nvSpPr>
        <p:spPr>
          <a:xfrm>
            <a:off x="3323645" y="4916442"/>
            <a:ext cx="485030" cy="138047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2000" noProof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Højrepil 16"/>
          <p:cNvSpPr/>
          <p:nvPr/>
        </p:nvSpPr>
        <p:spPr>
          <a:xfrm rot="10800000">
            <a:off x="6978848" y="4927021"/>
            <a:ext cx="485030" cy="138047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2000" noProof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633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FB4BC73E-DD8A-E056-B3BF-BE954AACCA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370564">
            <a:off x="4419600" y="1024797"/>
            <a:ext cx="7772400" cy="51741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DA8A6D0-2750-0E66-7F8B-3184811AB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655604"/>
            <a:ext cx="6840537" cy="917596"/>
          </a:xfrm>
        </p:spPr>
        <p:txBody>
          <a:bodyPr/>
          <a:lstStyle/>
          <a:p>
            <a:r>
              <a:rPr lang="da-DK" err="1"/>
              <a:t>Github</a:t>
            </a:r>
            <a:r>
              <a:rPr lang="da-DK"/>
              <a:t> i Undervisningen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7940149-E6B4-119E-01D9-54008F07F2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218" y="1825440"/>
            <a:ext cx="6840000" cy="2484000"/>
          </a:xfrm>
        </p:spPr>
        <p:txBody>
          <a:bodyPr/>
          <a:lstStyle/>
          <a:p>
            <a:endParaRPr lang="da-DK">
              <a:effectLst/>
            </a:endParaRPr>
          </a:p>
          <a:p>
            <a:pPr marL="914400" lvl="1" indent="-457200"/>
            <a:r>
              <a:rPr lang="da-DK" sz="28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Hurtig deling af materiale </a:t>
            </a:r>
          </a:p>
          <a:p>
            <a:pPr marL="1058400" lvl="2" indent="-457200"/>
            <a:r>
              <a:rPr lang="da-DK" sz="2800" err="1">
                <a:latin typeface="Arial" panose="020B0604020202020204" pitchFamily="34" charset="0"/>
                <a:cs typeface="Arial" panose="020B0604020202020204" pitchFamily="34" charset="0"/>
              </a:rPr>
              <a:t>Repositorie</a:t>
            </a:r>
            <a:r>
              <a:rPr lang="da-DK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a-DK" sz="28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/>
            <a:r>
              <a:rPr lang="da-DK" sz="28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Overordnet præsentation af materiale</a:t>
            </a:r>
          </a:p>
          <a:p>
            <a:pPr marL="914400" lvl="1" indent="-457200"/>
            <a:r>
              <a:rPr lang="da-DK" sz="28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Hurtig opsætning i fx - </a:t>
            </a:r>
            <a:r>
              <a:rPr lang="da-DK" sz="280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Rstudio</a:t>
            </a:r>
            <a:r>
              <a:rPr lang="da-DK" sz="28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-cloud</a:t>
            </a:r>
          </a:p>
          <a:p>
            <a:pPr marL="914400" lvl="1" indent="-457200"/>
            <a:r>
              <a:rPr lang="da-DK" sz="28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Licenser </a:t>
            </a:r>
          </a:p>
          <a:p>
            <a:pPr marL="914400" lvl="1" indent="-457200"/>
            <a:r>
              <a:rPr lang="da-DK" sz="280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Gist</a:t>
            </a:r>
            <a:endParaRPr lang="da-DK" sz="28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1A66734-BB50-8B27-DC45-091E314D2DB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januar 2024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677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F8721-4408-AE20-60AF-9501862F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5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Hurtig deling af materiale </a:t>
            </a:r>
            <a:br>
              <a:rPr lang="da-DK" sz="540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5A2D144-6C90-4AAF-57E0-E091000862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januar 2024</a:t>
            </a:fld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6D5791F-DB36-0676-C8B4-4FB521CEF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5" y="2267880"/>
            <a:ext cx="12289536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8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91C38-0597-42CA-20C4-1312FE1A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Hurtig deling af materiale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85330C0-F124-4D2E-7668-8F505054DF1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januar 2024</a:t>
            </a:fld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7DCCF76-6EB3-009F-A64E-ABAC778FF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42" y="1454725"/>
            <a:ext cx="6840537" cy="4154501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22FCC008-3EFD-E8A4-C0A8-FD6340FC0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107" y="3282644"/>
            <a:ext cx="5524818" cy="2470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0395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B0F2159B-3BA4-0BED-C643-D402E5F73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076968">
            <a:off x="259080" y="1279761"/>
            <a:ext cx="7772400" cy="4734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303C93A-22E8-B73B-63B3-4CE0129A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655604"/>
            <a:ext cx="7327582" cy="1504666"/>
          </a:xfrm>
        </p:spPr>
        <p:txBody>
          <a:bodyPr/>
          <a:lstStyle/>
          <a:p>
            <a:r>
              <a:rPr lang="da-DK"/>
              <a:t>Overordnet præsentation af materiale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D4A572C-B16E-54E9-3582-3F4F17B18E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januar 2024</a:t>
            </a:fld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AB4EA09-1B5A-FF45-43CA-672017593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60" y="1486295"/>
            <a:ext cx="7025640" cy="4321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1937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>
            <a:extLst>
              <a:ext uri="{FF2B5EF4-FFF2-40B4-BE49-F238E27FC236}">
                <a16:creationId xmlns:a16="http://schemas.microsoft.com/office/drawing/2014/main" id="{A912DA26-2F9B-1359-24DE-BB69F53C64F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19138" y="148596"/>
            <a:ext cx="10622280" cy="573784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86B707-4A07-13EB-A51E-13141B92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655604"/>
            <a:ext cx="6840537" cy="917596"/>
          </a:xfrm>
        </p:spPr>
        <p:txBody>
          <a:bodyPr/>
          <a:lstStyle/>
          <a:p>
            <a:r>
              <a:rPr lang="da-DK"/>
              <a:t>Licenser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049EF3B-F2CE-19F0-EBDA-C699BD4B8C2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januar 2024</a:t>
            </a:fld>
            <a:endParaRPr lang="da-DK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DE950AE3-D45E-C6A0-CB23-706FCDCBB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760" y="2695022"/>
            <a:ext cx="7772400" cy="2249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906EDF48-E699-A8B2-7226-E9BCF250D1F8}"/>
              </a:ext>
            </a:extLst>
          </p:cNvPr>
          <p:cNvSpPr/>
          <p:nvPr/>
        </p:nvSpPr>
        <p:spPr>
          <a:xfrm>
            <a:off x="2377440" y="2880360"/>
            <a:ext cx="1935480" cy="5486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err="1"/>
          </a:p>
        </p:txBody>
      </p:sp>
    </p:spTree>
    <p:extLst>
      <p:ext uri="{BB962C8B-B14F-4D97-AF65-F5344CB8AC3E}">
        <p14:creationId xmlns:p14="http://schemas.microsoft.com/office/powerpoint/2010/main" val="318978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Licenser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615771" y="1767129"/>
            <a:ext cx="5387464" cy="3576147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da-DK" err="1">
                <a:latin typeface="Arial"/>
                <a:cs typeface="Arial"/>
              </a:rPr>
              <a:t>Genemsigtig</a:t>
            </a:r>
            <a:r>
              <a:rPr lang="da-DK">
                <a:latin typeface="Arial"/>
                <a:cs typeface="Arial"/>
              </a:rPr>
              <a:t> måde at formidle og informere om de rettigheder, der gør sig gældende for den pågældende kode</a:t>
            </a:r>
          </a:p>
          <a:p>
            <a:pPr marL="0" indent="0">
              <a:lnSpc>
                <a:spcPct val="150000"/>
              </a:lnSpc>
              <a:buNone/>
            </a:pPr>
            <a:endParaRPr lang="da-DK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da-DK">
                <a:latin typeface="Arial"/>
                <a:cs typeface="Arial"/>
              </a:rPr>
              <a:t>Frivilligt, men...</a:t>
            </a:r>
          </a:p>
          <a:p>
            <a:pPr>
              <a:lnSpc>
                <a:spcPct val="150000"/>
              </a:lnSpc>
            </a:pPr>
            <a:r>
              <a:rPr lang="da-DK">
                <a:latin typeface="Arial"/>
                <a:cs typeface="Arial"/>
              </a:rPr>
              <a:t>Copyright som default: Det er ikke tilladt for andre at reproducere, distribuere eller tage afsæt i din arbejde i forbindelse med videreudvikling eller lignende .</a:t>
            </a:r>
            <a:endParaRPr lang="da-DK"/>
          </a:p>
          <a:p>
            <a:pPr>
              <a:lnSpc>
                <a:spcPct val="150000"/>
              </a:lnSpc>
            </a:pPr>
            <a:endParaRPr lang="da-DK"/>
          </a:p>
          <a:p>
            <a:pPr marL="0" indent="0">
              <a:lnSpc>
                <a:spcPct val="150000"/>
              </a:lnSpc>
              <a:buNone/>
            </a:pP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januar 2024</a:t>
            </a:fld>
            <a:endParaRPr lang="da-DK"/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323" y="655604"/>
            <a:ext cx="3631976" cy="39153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915" y="283316"/>
            <a:ext cx="1582309" cy="1454014"/>
          </a:xfrm>
          <a:prstGeom prst="rect">
            <a:avLst/>
          </a:prstGeom>
        </p:spPr>
      </p:pic>
      <p:sp>
        <p:nvSpPr>
          <p:cNvPr id="16" name="Tekstfelt 15"/>
          <p:cNvSpPr txBox="1"/>
          <p:nvPr/>
        </p:nvSpPr>
        <p:spPr>
          <a:xfrm>
            <a:off x="7480162" y="4677965"/>
            <a:ext cx="4063578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300"/>
              <a:t>Oversigt lavet af </a:t>
            </a:r>
            <a:r>
              <a:rPr lang="da-DK" sz="1300" err="1"/>
              <a:t>Github</a:t>
            </a:r>
            <a:r>
              <a:rPr lang="da-DK" sz="1300"/>
              <a:t>: </a:t>
            </a:r>
            <a:r>
              <a:rPr lang="da-DK" sz="1300">
                <a:hlinkClick r:id="rId4"/>
              </a:rPr>
              <a:t>https://choosealicense.com/</a:t>
            </a:r>
            <a:endParaRPr lang="da-DK" sz="1300"/>
          </a:p>
          <a:p>
            <a:pPr>
              <a:lnSpc>
                <a:spcPct val="150000"/>
              </a:lnSpc>
            </a:pPr>
            <a:r>
              <a:rPr lang="da-DK" sz="1300"/>
              <a:t>En anden guide til open source: </a:t>
            </a:r>
            <a:r>
              <a:rPr lang="da-DK" sz="1300">
                <a:hlinkClick r:id="rId5"/>
              </a:rPr>
              <a:t>https://opensource.guide/legal/#which-open-source-license-is-appropriate-for-my-project</a:t>
            </a:r>
            <a:r>
              <a:rPr lang="da-DK" sz="1300"/>
              <a:t> </a:t>
            </a:r>
          </a:p>
          <a:p>
            <a:endParaRPr lang="da-DK" sz="2000" err="1"/>
          </a:p>
        </p:txBody>
      </p:sp>
    </p:spTree>
    <p:extLst>
      <p:ext uri="{BB962C8B-B14F-4D97-AF65-F5344CB8AC3E}">
        <p14:creationId xmlns:p14="http://schemas.microsoft.com/office/powerpoint/2010/main" val="1387086116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ontor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8792719D087641BA8D9521B37B87D9" ma:contentTypeVersion="4" ma:contentTypeDescription="Opret et nyt dokument." ma:contentTypeScope="" ma:versionID="87a2c287ccb4593828b7eac88249d7b3">
  <xsd:schema xmlns:xsd="http://www.w3.org/2001/XMLSchema" xmlns:xs="http://www.w3.org/2001/XMLSchema" xmlns:p="http://schemas.microsoft.com/office/2006/metadata/properties" xmlns:ns2="a2104ef0-93e0-4203-b920-b8f99319f3bd" targetNamespace="http://schemas.microsoft.com/office/2006/metadata/properties" ma:root="true" ma:fieldsID="8be05ffc3129833debde306a636cc79d" ns2:_="">
    <xsd:import namespace="a2104ef0-93e0-4203-b920-b8f99319f3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104ef0-93e0-4203-b920-b8f99319f3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833C70-C4D6-4688-BB8E-674069D1ECC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7FB16E1-77D6-4FD0-8E87-ECFC958084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53EC53-0E23-4A77-82FC-81B20E4747D2}">
  <ds:schemaRefs>
    <ds:schemaRef ds:uri="a2104ef0-93e0-4203-b920-b8f99319f3b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Kontortema</vt:lpstr>
      <vt:lpstr>GitHub Intro</vt:lpstr>
      <vt:lpstr>Efter i dag ved vi</vt:lpstr>
      <vt:lpstr>Git vs. Github</vt:lpstr>
      <vt:lpstr>Github i Undervisningen</vt:lpstr>
      <vt:lpstr>Hurtig deling af materiale  </vt:lpstr>
      <vt:lpstr>Hurtig deling af materiale</vt:lpstr>
      <vt:lpstr>Overordnet præsentation af materiale</vt:lpstr>
      <vt:lpstr>Licenser</vt:lpstr>
      <vt:lpstr>Licenser</vt:lpstr>
      <vt:lpstr>Gist</vt:lpstr>
      <vt:lpstr>PowerPoint Presentation</vt:lpstr>
      <vt:lpstr>Markdown</vt:lpstr>
      <vt:lpstr>Workshop -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/>
  <cp:revision>1</cp:revision>
  <dcterms:created xsi:type="dcterms:W3CDTF">2024-01-26T12:04:52Z</dcterms:created>
  <dcterms:modified xsi:type="dcterms:W3CDTF">2024-01-29T08:25:04Z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0x010100788792719D087641BA8D9521B37B87D9</vt:lpwstr>
  </property>
</Properties>
</file>