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65" r:id="rId3"/>
    <p:sldId id="263" r:id="rId4"/>
    <p:sldId id="264" r:id="rId5"/>
    <p:sldId id="258" r:id="rId6"/>
    <p:sldId id="257" r:id="rId7"/>
    <p:sldId id="259" r:id="rId8"/>
    <p:sldId id="260" r:id="rId9"/>
    <p:sldId id="262" r:id="rId1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74225" autoAdjust="0"/>
  </p:normalViewPr>
  <p:slideViewPr>
    <p:cSldViewPr snapToGrid="0">
      <p:cViewPr varScale="1">
        <p:scale>
          <a:sx n="90" d="100"/>
          <a:sy n="90" d="100"/>
        </p:scale>
        <p:origin x="1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D3382-88B9-47DD-B900-C012F663689A}"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C2680F88-4376-46C3-9F64-CBF6294234EF}">
      <dgm:prSet/>
      <dgm:spPr/>
      <dgm:t>
        <a:bodyPr/>
        <a:lstStyle/>
        <a:p>
          <a:r>
            <a:rPr lang="da-DK" dirty="0"/>
            <a:t>Introduktion til </a:t>
          </a:r>
          <a:r>
            <a:rPr lang="da-DK" dirty="0" err="1"/>
            <a:t>python</a:t>
          </a:r>
          <a:r>
            <a:rPr lang="da-DK" dirty="0"/>
            <a:t> og </a:t>
          </a:r>
          <a:r>
            <a:rPr lang="da-DK" dirty="0" err="1"/>
            <a:t>miniconda</a:t>
          </a:r>
          <a:r>
            <a:rPr lang="da-DK" dirty="0"/>
            <a:t> </a:t>
          </a:r>
        </a:p>
      </dgm:t>
    </dgm:pt>
    <dgm:pt modelId="{56CEA736-6476-4338-8182-9110CB97ED71}" type="parTrans" cxnId="{B40711EC-C0A8-4EE4-9C7C-0C66838088C8}">
      <dgm:prSet/>
      <dgm:spPr/>
      <dgm:t>
        <a:bodyPr/>
        <a:lstStyle/>
        <a:p>
          <a:endParaRPr lang="en-US"/>
        </a:p>
      </dgm:t>
    </dgm:pt>
    <dgm:pt modelId="{31B2D71C-5B94-4C0C-B666-2E1ED4C06C8F}" type="sibTrans" cxnId="{B40711EC-C0A8-4EE4-9C7C-0C66838088C8}">
      <dgm:prSet/>
      <dgm:spPr/>
      <dgm:t>
        <a:bodyPr/>
        <a:lstStyle/>
        <a:p>
          <a:endParaRPr lang="en-US"/>
        </a:p>
      </dgm:t>
    </dgm:pt>
    <dgm:pt modelId="{ECF47B54-52EE-4718-AF7C-7E59DC7D2B68}">
      <dgm:prSet/>
      <dgm:spPr/>
      <dgm:t>
        <a:bodyPr/>
        <a:lstStyle/>
        <a:p>
          <a:r>
            <a:rPr lang="da-DK"/>
            <a:t>Opsætning af Conda</a:t>
          </a:r>
        </a:p>
      </dgm:t>
    </dgm:pt>
    <dgm:pt modelId="{7A965791-A34F-4E1B-9CF6-97022535834D}" type="parTrans" cxnId="{F874619D-D0C2-471D-B131-3BD5615CDBBD}">
      <dgm:prSet/>
      <dgm:spPr/>
      <dgm:t>
        <a:bodyPr/>
        <a:lstStyle/>
        <a:p>
          <a:endParaRPr lang="en-US"/>
        </a:p>
      </dgm:t>
    </dgm:pt>
    <dgm:pt modelId="{BE1BD128-3653-4BF9-9ED9-FCE82F8EE955}" type="sibTrans" cxnId="{F874619D-D0C2-471D-B131-3BD5615CDBBD}">
      <dgm:prSet/>
      <dgm:spPr/>
      <dgm:t>
        <a:bodyPr/>
        <a:lstStyle/>
        <a:p>
          <a:endParaRPr lang="en-US"/>
        </a:p>
      </dgm:t>
    </dgm:pt>
    <dgm:pt modelId="{3B7217AA-96CA-47FD-A809-65674A35D5BF}">
      <dgm:prSet/>
      <dgm:spPr/>
      <dgm:t>
        <a:bodyPr/>
        <a:lstStyle/>
        <a:p>
          <a:r>
            <a:rPr lang="da-DK"/>
            <a:t>Gennemgang af scripts</a:t>
          </a:r>
        </a:p>
      </dgm:t>
    </dgm:pt>
    <dgm:pt modelId="{5EA41D1F-5067-4067-A0A3-F632E7BD20A8}" type="parTrans" cxnId="{B570D587-9D8C-48F4-BA26-33BEE9AF4A96}">
      <dgm:prSet/>
      <dgm:spPr/>
      <dgm:t>
        <a:bodyPr/>
        <a:lstStyle/>
        <a:p>
          <a:endParaRPr lang="en-US"/>
        </a:p>
      </dgm:t>
    </dgm:pt>
    <dgm:pt modelId="{369C3C2B-EA10-4808-8751-432D5661FD6A}" type="sibTrans" cxnId="{B570D587-9D8C-48F4-BA26-33BEE9AF4A96}">
      <dgm:prSet/>
      <dgm:spPr/>
      <dgm:t>
        <a:bodyPr/>
        <a:lstStyle/>
        <a:p>
          <a:endParaRPr lang="en-US"/>
        </a:p>
      </dgm:t>
    </dgm:pt>
    <dgm:pt modelId="{5F8F5CA8-921F-4771-9CCC-0C9E360DFB67}">
      <dgm:prSet/>
      <dgm:spPr/>
      <dgm:t>
        <a:bodyPr/>
        <a:lstStyle/>
        <a:p>
          <a:r>
            <a:rPr lang="da-DK"/>
            <a:t>Omdøb mange filer på en gang </a:t>
          </a:r>
        </a:p>
      </dgm:t>
    </dgm:pt>
    <dgm:pt modelId="{D871EC10-1BA0-4F78-BBE1-508433F6D116}" type="parTrans" cxnId="{31CD7A7D-BF3F-4239-ADAB-65B70FA63ACE}">
      <dgm:prSet/>
      <dgm:spPr/>
      <dgm:t>
        <a:bodyPr/>
        <a:lstStyle/>
        <a:p>
          <a:endParaRPr lang="en-US"/>
        </a:p>
      </dgm:t>
    </dgm:pt>
    <dgm:pt modelId="{DEA5EEDF-CF6F-4E39-A13A-F56435D2DA57}" type="sibTrans" cxnId="{31CD7A7D-BF3F-4239-ADAB-65B70FA63ACE}">
      <dgm:prSet/>
      <dgm:spPr/>
      <dgm:t>
        <a:bodyPr/>
        <a:lstStyle/>
        <a:p>
          <a:endParaRPr lang="en-US"/>
        </a:p>
      </dgm:t>
    </dgm:pt>
    <dgm:pt modelId="{541293AC-09A4-45AD-A521-C1A6958FE382}">
      <dgm:prSet/>
      <dgm:spPr/>
      <dgm:t>
        <a:bodyPr/>
        <a:lstStyle/>
        <a:p>
          <a:r>
            <a:rPr lang="da-DK"/>
            <a:t>Kopiere mange bestemte filer på en gang</a:t>
          </a:r>
        </a:p>
      </dgm:t>
    </dgm:pt>
    <dgm:pt modelId="{DA14AB52-855D-40D4-89AD-1BCE21E18588}" type="parTrans" cxnId="{DF8133A7-4CB0-4DBF-954B-70F8D6C4B9E7}">
      <dgm:prSet/>
      <dgm:spPr/>
      <dgm:t>
        <a:bodyPr/>
        <a:lstStyle/>
        <a:p>
          <a:endParaRPr lang="en-US"/>
        </a:p>
      </dgm:t>
    </dgm:pt>
    <dgm:pt modelId="{6FB717B6-47B2-435D-8A08-CA635EF3E5EC}" type="sibTrans" cxnId="{DF8133A7-4CB0-4DBF-954B-70F8D6C4B9E7}">
      <dgm:prSet/>
      <dgm:spPr/>
      <dgm:t>
        <a:bodyPr/>
        <a:lstStyle/>
        <a:p>
          <a:endParaRPr lang="en-US"/>
        </a:p>
      </dgm:t>
    </dgm:pt>
    <dgm:pt modelId="{96C43AFF-1BFA-41BD-9D71-741074656C52}">
      <dgm:prSet/>
      <dgm:spPr/>
      <dgm:t>
        <a:bodyPr/>
        <a:lstStyle/>
        <a:p>
          <a:r>
            <a:rPr lang="da-DK" dirty="0"/>
            <a:t>Træk noter og overstregninger ud af PDF-filer</a:t>
          </a:r>
        </a:p>
      </dgm:t>
    </dgm:pt>
    <dgm:pt modelId="{FF46690A-C973-433D-A6C5-5EBE434DA193}" type="parTrans" cxnId="{E6EABE75-D2D5-4F8A-A959-771011DE7905}">
      <dgm:prSet/>
      <dgm:spPr/>
      <dgm:t>
        <a:bodyPr/>
        <a:lstStyle/>
        <a:p>
          <a:endParaRPr lang="en-US"/>
        </a:p>
      </dgm:t>
    </dgm:pt>
    <dgm:pt modelId="{4F79CCE0-ACF2-4C6B-95FC-1EF863A15C32}" type="sibTrans" cxnId="{E6EABE75-D2D5-4F8A-A959-771011DE7905}">
      <dgm:prSet/>
      <dgm:spPr/>
      <dgm:t>
        <a:bodyPr/>
        <a:lstStyle/>
        <a:p>
          <a:endParaRPr lang="en-US"/>
        </a:p>
      </dgm:t>
    </dgm:pt>
    <dgm:pt modelId="{19E6C98F-C3D1-C74D-BE6A-A8A6BC76BD77}">
      <dgm:prSet/>
      <dgm:spPr/>
      <dgm:t>
        <a:bodyPr/>
        <a:lstStyle/>
        <a:p>
          <a:r>
            <a:rPr lang="da-DK" dirty="0"/>
            <a:t>Download af programmer</a:t>
          </a:r>
        </a:p>
      </dgm:t>
    </dgm:pt>
    <dgm:pt modelId="{FBDFE029-028A-A441-AB05-ABA819B7CB61}" type="parTrans" cxnId="{A4A719A6-4812-A548-93AA-BF7513D465BC}">
      <dgm:prSet/>
      <dgm:spPr/>
      <dgm:t>
        <a:bodyPr/>
        <a:lstStyle/>
        <a:p>
          <a:endParaRPr lang="da-DK"/>
        </a:p>
      </dgm:t>
    </dgm:pt>
    <dgm:pt modelId="{FAB715C0-6122-EF48-AE15-7B8CB5398EC2}" type="sibTrans" cxnId="{A4A719A6-4812-A548-93AA-BF7513D465BC}">
      <dgm:prSet/>
      <dgm:spPr/>
      <dgm:t>
        <a:bodyPr/>
        <a:lstStyle/>
        <a:p>
          <a:endParaRPr lang="da-DK"/>
        </a:p>
      </dgm:t>
    </dgm:pt>
    <dgm:pt modelId="{B5036735-D837-1D44-90FD-86FF249A13E0}" type="pres">
      <dgm:prSet presAssocID="{888D3382-88B9-47DD-B900-C012F663689A}" presName="linear" presStyleCnt="0">
        <dgm:presLayoutVars>
          <dgm:animLvl val="lvl"/>
          <dgm:resizeHandles val="exact"/>
        </dgm:presLayoutVars>
      </dgm:prSet>
      <dgm:spPr/>
    </dgm:pt>
    <dgm:pt modelId="{6667243A-7FF6-304F-BF2E-1326CCAB9A4B}" type="pres">
      <dgm:prSet presAssocID="{C2680F88-4376-46C3-9F64-CBF6294234EF}" presName="parentText" presStyleLbl="node1" presStyleIdx="0" presStyleCnt="4">
        <dgm:presLayoutVars>
          <dgm:chMax val="0"/>
          <dgm:bulletEnabled val="1"/>
        </dgm:presLayoutVars>
      </dgm:prSet>
      <dgm:spPr/>
    </dgm:pt>
    <dgm:pt modelId="{9A306132-DBDE-1B42-8465-77115F5768CC}" type="pres">
      <dgm:prSet presAssocID="{31B2D71C-5B94-4C0C-B666-2E1ED4C06C8F}" presName="spacer" presStyleCnt="0"/>
      <dgm:spPr/>
    </dgm:pt>
    <dgm:pt modelId="{C980AB20-9D45-8D47-9DB8-0EE943F3FDAE}" type="pres">
      <dgm:prSet presAssocID="{19E6C98F-C3D1-C74D-BE6A-A8A6BC76BD77}" presName="parentText" presStyleLbl="node1" presStyleIdx="1" presStyleCnt="4">
        <dgm:presLayoutVars>
          <dgm:chMax val="0"/>
          <dgm:bulletEnabled val="1"/>
        </dgm:presLayoutVars>
      </dgm:prSet>
      <dgm:spPr/>
    </dgm:pt>
    <dgm:pt modelId="{9B19DC87-A555-154D-A81C-98D4B8AEC336}" type="pres">
      <dgm:prSet presAssocID="{FAB715C0-6122-EF48-AE15-7B8CB5398EC2}" presName="spacer" presStyleCnt="0"/>
      <dgm:spPr/>
    </dgm:pt>
    <dgm:pt modelId="{6A67C5C5-7229-1142-BFB8-871ED8001C88}" type="pres">
      <dgm:prSet presAssocID="{ECF47B54-52EE-4718-AF7C-7E59DC7D2B68}" presName="parentText" presStyleLbl="node1" presStyleIdx="2" presStyleCnt="4">
        <dgm:presLayoutVars>
          <dgm:chMax val="0"/>
          <dgm:bulletEnabled val="1"/>
        </dgm:presLayoutVars>
      </dgm:prSet>
      <dgm:spPr/>
    </dgm:pt>
    <dgm:pt modelId="{A06F06D1-07AC-E648-B8C5-7440F423C505}" type="pres">
      <dgm:prSet presAssocID="{BE1BD128-3653-4BF9-9ED9-FCE82F8EE955}" presName="spacer" presStyleCnt="0"/>
      <dgm:spPr/>
    </dgm:pt>
    <dgm:pt modelId="{D0342D6E-BE27-5941-A604-D4CEA90CCB7E}" type="pres">
      <dgm:prSet presAssocID="{3B7217AA-96CA-47FD-A809-65674A35D5BF}" presName="parentText" presStyleLbl="node1" presStyleIdx="3" presStyleCnt="4">
        <dgm:presLayoutVars>
          <dgm:chMax val="0"/>
          <dgm:bulletEnabled val="1"/>
        </dgm:presLayoutVars>
      </dgm:prSet>
      <dgm:spPr/>
    </dgm:pt>
    <dgm:pt modelId="{77BB3B07-E70A-9446-BBB5-77067974530C}" type="pres">
      <dgm:prSet presAssocID="{3B7217AA-96CA-47FD-A809-65674A35D5BF}" presName="childText" presStyleLbl="revTx" presStyleIdx="0" presStyleCnt="1">
        <dgm:presLayoutVars>
          <dgm:bulletEnabled val="1"/>
        </dgm:presLayoutVars>
      </dgm:prSet>
      <dgm:spPr/>
    </dgm:pt>
  </dgm:ptLst>
  <dgm:cxnLst>
    <dgm:cxn modelId="{E26D1D0C-9AC3-B049-B3A0-11659043E825}" type="presOf" srcId="{541293AC-09A4-45AD-A521-C1A6958FE382}" destId="{77BB3B07-E70A-9446-BBB5-77067974530C}" srcOrd="0" destOrd="1" presId="urn:microsoft.com/office/officeart/2005/8/layout/vList2"/>
    <dgm:cxn modelId="{F5F3EE20-76F4-E44B-A8D2-933F808A9B44}" type="presOf" srcId="{5F8F5CA8-921F-4771-9CCC-0C9E360DFB67}" destId="{77BB3B07-E70A-9446-BBB5-77067974530C}" srcOrd="0" destOrd="0" presId="urn:microsoft.com/office/officeart/2005/8/layout/vList2"/>
    <dgm:cxn modelId="{D748B45F-A32E-DE48-B9B1-A23B474F30D9}" type="presOf" srcId="{888D3382-88B9-47DD-B900-C012F663689A}" destId="{B5036735-D837-1D44-90FD-86FF249A13E0}" srcOrd="0" destOrd="0" presId="urn:microsoft.com/office/officeart/2005/8/layout/vList2"/>
    <dgm:cxn modelId="{E6EABE75-D2D5-4F8A-A959-771011DE7905}" srcId="{3B7217AA-96CA-47FD-A809-65674A35D5BF}" destId="{96C43AFF-1BFA-41BD-9D71-741074656C52}" srcOrd="2" destOrd="0" parTransId="{FF46690A-C973-433D-A6C5-5EBE434DA193}" sibTransId="{4F79CCE0-ACF2-4C6B-95FC-1EF863A15C32}"/>
    <dgm:cxn modelId="{31CD7A7D-BF3F-4239-ADAB-65B70FA63ACE}" srcId="{3B7217AA-96CA-47FD-A809-65674A35D5BF}" destId="{5F8F5CA8-921F-4771-9CCC-0C9E360DFB67}" srcOrd="0" destOrd="0" parTransId="{D871EC10-1BA0-4F78-BBE1-508433F6D116}" sibTransId="{DEA5EEDF-CF6F-4E39-A13A-F56435D2DA57}"/>
    <dgm:cxn modelId="{0437907E-C20E-444F-A8E7-5D760D3AF97F}" type="presOf" srcId="{C2680F88-4376-46C3-9F64-CBF6294234EF}" destId="{6667243A-7FF6-304F-BF2E-1326CCAB9A4B}" srcOrd="0" destOrd="0" presId="urn:microsoft.com/office/officeart/2005/8/layout/vList2"/>
    <dgm:cxn modelId="{B570D587-9D8C-48F4-BA26-33BEE9AF4A96}" srcId="{888D3382-88B9-47DD-B900-C012F663689A}" destId="{3B7217AA-96CA-47FD-A809-65674A35D5BF}" srcOrd="3" destOrd="0" parTransId="{5EA41D1F-5067-4067-A0A3-F632E7BD20A8}" sibTransId="{369C3C2B-EA10-4808-8751-432D5661FD6A}"/>
    <dgm:cxn modelId="{F874619D-D0C2-471D-B131-3BD5615CDBBD}" srcId="{888D3382-88B9-47DD-B900-C012F663689A}" destId="{ECF47B54-52EE-4718-AF7C-7E59DC7D2B68}" srcOrd="2" destOrd="0" parTransId="{7A965791-A34F-4E1B-9CF6-97022535834D}" sibTransId="{BE1BD128-3653-4BF9-9ED9-FCE82F8EE955}"/>
    <dgm:cxn modelId="{EB738DA0-A7CB-8A4B-B99E-5A7E7E49D6AC}" type="presOf" srcId="{ECF47B54-52EE-4718-AF7C-7E59DC7D2B68}" destId="{6A67C5C5-7229-1142-BFB8-871ED8001C88}" srcOrd="0" destOrd="0" presId="urn:microsoft.com/office/officeart/2005/8/layout/vList2"/>
    <dgm:cxn modelId="{A4A719A6-4812-A548-93AA-BF7513D465BC}" srcId="{888D3382-88B9-47DD-B900-C012F663689A}" destId="{19E6C98F-C3D1-C74D-BE6A-A8A6BC76BD77}" srcOrd="1" destOrd="0" parTransId="{FBDFE029-028A-A441-AB05-ABA819B7CB61}" sibTransId="{FAB715C0-6122-EF48-AE15-7B8CB5398EC2}"/>
    <dgm:cxn modelId="{DF8133A7-4CB0-4DBF-954B-70F8D6C4B9E7}" srcId="{3B7217AA-96CA-47FD-A809-65674A35D5BF}" destId="{541293AC-09A4-45AD-A521-C1A6958FE382}" srcOrd="1" destOrd="0" parTransId="{DA14AB52-855D-40D4-89AD-1BCE21E18588}" sibTransId="{6FB717B6-47B2-435D-8A08-CA635EF3E5EC}"/>
    <dgm:cxn modelId="{FD28C7B9-B3E8-AC45-8673-C4332D336866}" type="presOf" srcId="{19E6C98F-C3D1-C74D-BE6A-A8A6BC76BD77}" destId="{C980AB20-9D45-8D47-9DB8-0EE943F3FDAE}" srcOrd="0" destOrd="0" presId="urn:microsoft.com/office/officeart/2005/8/layout/vList2"/>
    <dgm:cxn modelId="{739253BE-65CD-994F-B231-629026BDAB36}" type="presOf" srcId="{96C43AFF-1BFA-41BD-9D71-741074656C52}" destId="{77BB3B07-E70A-9446-BBB5-77067974530C}" srcOrd="0" destOrd="2" presId="urn:microsoft.com/office/officeart/2005/8/layout/vList2"/>
    <dgm:cxn modelId="{9991ACC2-77ED-A641-89FE-E55EFB77C968}" type="presOf" srcId="{3B7217AA-96CA-47FD-A809-65674A35D5BF}" destId="{D0342D6E-BE27-5941-A604-D4CEA90CCB7E}" srcOrd="0" destOrd="0" presId="urn:microsoft.com/office/officeart/2005/8/layout/vList2"/>
    <dgm:cxn modelId="{B40711EC-C0A8-4EE4-9C7C-0C66838088C8}" srcId="{888D3382-88B9-47DD-B900-C012F663689A}" destId="{C2680F88-4376-46C3-9F64-CBF6294234EF}" srcOrd="0" destOrd="0" parTransId="{56CEA736-6476-4338-8182-9110CB97ED71}" sibTransId="{31B2D71C-5B94-4C0C-B666-2E1ED4C06C8F}"/>
    <dgm:cxn modelId="{147B4903-4FD0-4147-AE6D-06B84E24D289}" type="presParOf" srcId="{B5036735-D837-1D44-90FD-86FF249A13E0}" destId="{6667243A-7FF6-304F-BF2E-1326CCAB9A4B}" srcOrd="0" destOrd="0" presId="urn:microsoft.com/office/officeart/2005/8/layout/vList2"/>
    <dgm:cxn modelId="{D3B853A0-94BB-E647-97E0-05879F7B04B3}" type="presParOf" srcId="{B5036735-D837-1D44-90FD-86FF249A13E0}" destId="{9A306132-DBDE-1B42-8465-77115F5768CC}" srcOrd="1" destOrd="0" presId="urn:microsoft.com/office/officeart/2005/8/layout/vList2"/>
    <dgm:cxn modelId="{DCE34A82-3C7F-3345-B6D9-EC6CABCDF6F0}" type="presParOf" srcId="{B5036735-D837-1D44-90FD-86FF249A13E0}" destId="{C980AB20-9D45-8D47-9DB8-0EE943F3FDAE}" srcOrd="2" destOrd="0" presId="urn:microsoft.com/office/officeart/2005/8/layout/vList2"/>
    <dgm:cxn modelId="{3105E15D-043F-F14C-8B1B-8928849E6B4E}" type="presParOf" srcId="{B5036735-D837-1D44-90FD-86FF249A13E0}" destId="{9B19DC87-A555-154D-A81C-98D4B8AEC336}" srcOrd="3" destOrd="0" presId="urn:microsoft.com/office/officeart/2005/8/layout/vList2"/>
    <dgm:cxn modelId="{DBDFAF9A-3BAB-D749-B6ED-F125EE2A317B}" type="presParOf" srcId="{B5036735-D837-1D44-90FD-86FF249A13E0}" destId="{6A67C5C5-7229-1142-BFB8-871ED8001C88}" srcOrd="4" destOrd="0" presId="urn:microsoft.com/office/officeart/2005/8/layout/vList2"/>
    <dgm:cxn modelId="{0B4B373D-7C94-1B40-81DD-026D29912AB7}" type="presParOf" srcId="{B5036735-D837-1D44-90FD-86FF249A13E0}" destId="{A06F06D1-07AC-E648-B8C5-7440F423C505}" srcOrd="5" destOrd="0" presId="urn:microsoft.com/office/officeart/2005/8/layout/vList2"/>
    <dgm:cxn modelId="{1394B1A1-EA09-804C-B7C1-BAA8303452D4}" type="presParOf" srcId="{B5036735-D837-1D44-90FD-86FF249A13E0}" destId="{D0342D6E-BE27-5941-A604-D4CEA90CCB7E}" srcOrd="6" destOrd="0" presId="urn:microsoft.com/office/officeart/2005/8/layout/vList2"/>
    <dgm:cxn modelId="{B61AD248-2CB8-3349-A507-2183F93DF995}" type="presParOf" srcId="{B5036735-D837-1D44-90FD-86FF249A13E0}" destId="{77BB3B07-E70A-9446-BBB5-77067974530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7243A-7FF6-304F-BF2E-1326CCAB9A4B}">
      <dsp:nvSpPr>
        <dsp:cNvPr id="0" name=""/>
        <dsp:cNvSpPr/>
      </dsp:nvSpPr>
      <dsp:spPr>
        <a:xfrm>
          <a:off x="0" y="513656"/>
          <a:ext cx="5906181"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da-DK" sz="2900" kern="1200" dirty="0"/>
            <a:t>Introduktion til </a:t>
          </a:r>
          <a:r>
            <a:rPr lang="da-DK" sz="2900" kern="1200" dirty="0" err="1"/>
            <a:t>python</a:t>
          </a:r>
          <a:r>
            <a:rPr lang="da-DK" sz="2900" kern="1200" dirty="0"/>
            <a:t> og </a:t>
          </a:r>
          <a:r>
            <a:rPr lang="da-DK" sz="2900" kern="1200" dirty="0" err="1"/>
            <a:t>miniconda</a:t>
          </a:r>
          <a:r>
            <a:rPr lang="da-DK" sz="2900" kern="1200" dirty="0"/>
            <a:t> </a:t>
          </a:r>
        </a:p>
      </dsp:txBody>
      <dsp:txXfrm>
        <a:off x="33955" y="547611"/>
        <a:ext cx="5838271" cy="627655"/>
      </dsp:txXfrm>
    </dsp:sp>
    <dsp:sp modelId="{C980AB20-9D45-8D47-9DB8-0EE943F3FDAE}">
      <dsp:nvSpPr>
        <dsp:cNvPr id="0" name=""/>
        <dsp:cNvSpPr/>
      </dsp:nvSpPr>
      <dsp:spPr>
        <a:xfrm>
          <a:off x="0" y="1292741"/>
          <a:ext cx="5906181"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da-DK" sz="2900" kern="1200" dirty="0"/>
            <a:t>Download af programmer</a:t>
          </a:r>
        </a:p>
      </dsp:txBody>
      <dsp:txXfrm>
        <a:off x="33955" y="1326696"/>
        <a:ext cx="5838271" cy="627655"/>
      </dsp:txXfrm>
    </dsp:sp>
    <dsp:sp modelId="{6A67C5C5-7229-1142-BFB8-871ED8001C88}">
      <dsp:nvSpPr>
        <dsp:cNvPr id="0" name=""/>
        <dsp:cNvSpPr/>
      </dsp:nvSpPr>
      <dsp:spPr>
        <a:xfrm>
          <a:off x="0" y="2071826"/>
          <a:ext cx="5906181"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da-DK" sz="2900" kern="1200"/>
            <a:t>Opsætning af Conda</a:t>
          </a:r>
        </a:p>
      </dsp:txBody>
      <dsp:txXfrm>
        <a:off x="33955" y="2105781"/>
        <a:ext cx="5838271" cy="627655"/>
      </dsp:txXfrm>
    </dsp:sp>
    <dsp:sp modelId="{D0342D6E-BE27-5941-A604-D4CEA90CCB7E}">
      <dsp:nvSpPr>
        <dsp:cNvPr id="0" name=""/>
        <dsp:cNvSpPr/>
      </dsp:nvSpPr>
      <dsp:spPr>
        <a:xfrm>
          <a:off x="0" y="2850911"/>
          <a:ext cx="5906181"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da-DK" sz="2900" kern="1200"/>
            <a:t>Gennemgang af scripts</a:t>
          </a:r>
        </a:p>
      </dsp:txBody>
      <dsp:txXfrm>
        <a:off x="33955" y="2884866"/>
        <a:ext cx="5838271" cy="627655"/>
      </dsp:txXfrm>
    </dsp:sp>
    <dsp:sp modelId="{77BB3B07-E70A-9446-BBB5-77067974530C}">
      <dsp:nvSpPr>
        <dsp:cNvPr id="0" name=""/>
        <dsp:cNvSpPr/>
      </dsp:nvSpPr>
      <dsp:spPr>
        <a:xfrm>
          <a:off x="0" y="3546476"/>
          <a:ext cx="5906181" cy="1170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da-DK" sz="2300" kern="1200"/>
            <a:t>Omdøb mange filer på en gang </a:t>
          </a:r>
        </a:p>
        <a:p>
          <a:pPr marL="228600" lvl="1" indent="-228600" algn="l" defTabSz="1022350">
            <a:lnSpc>
              <a:spcPct val="90000"/>
            </a:lnSpc>
            <a:spcBef>
              <a:spcPct val="0"/>
            </a:spcBef>
            <a:spcAft>
              <a:spcPct val="20000"/>
            </a:spcAft>
            <a:buChar char="•"/>
          </a:pPr>
          <a:r>
            <a:rPr lang="da-DK" sz="2300" kern="1200"/>
            <a:t>Kopiere mange bestemte filer på en gang</a:t>
          </a:r>
        </a:p>
        <a:p>
          <a:pPr marL="228600" lvl="1" indent="-228600" algn="l" defTabSz="1022350">
            <a:lnSpc>
              <a:spcPct val="90000"/>
            </a:lnSpc>
            <a:spcBef>
              <a:spcPct val="0"/>
            </a:spcBef>
            <a:spcAft>
              <a:spcPct val="20000"/>
            </a:spcAft>
            <a:buChar char="•"/>
          </a:pPr>
          <a:r>
            <a:rPr lang="da-DK" sz="2300" kern="1200" dirty="0"/>
            <a:t>Træk noter og overstregninger ud af PDF-filer</a:t>
          </a:r>
        </a:p>
      </dsp:txBody>
      <dsp:txXfrm>
        <a:off x="0" y="3546476"/>
        <a:ext cx="5906181" cy="11705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FA23E-4CD3-4B8F-9610-2B5AFF016C96}" type="datetimeFigureOut">
              <a:rPr lang="da-DK" smtClean="0"/>
              <a:t>19.03.2021</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18661-3DA2-4A4E-98F2-9CA0D75D32FE}" type="slidenum">
              <a:rPr lang="da-DK" smtClean="0"/>
              <a:t>‹nr.›</a:t>
            </a:fld>
            <a:endParaRPr lang="da-DK"/>
          </a:p>
        </p:txBody>
      </p:sp>
    </p:spTree>
    <p:extLst>
      <p:ext uri="{BB962C8B-B14F-4D97-AF65-F5344CB8AC3E}">
        <p14:creationId xmlns:p14="http://schemas.microsoft.com/office/powerpoint/2010/main" val="144957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Workshop i </a:t>
            </a:r>
            <a:r>
              <a:rPr lang="da-DK" dirty="0" err="1"/>
              <a:t>python</a:t>
            </a:r>
            <a:r>
              <a:rPr lang="da-DK" dirty="0"/>
              <a:t>. </a:t>
            </a:r>
          </a:p>
          <a:p>
            <a:r>
              <a:rPr lang="da-DK" dirty="0"/>
              <a:t>Opgave orienteret </a:t>
            </a:r>
            <a:r>
              <a:rPr lang="da-DK" dirty="0" err="1"/>
              <a:t>python</a:t>
            </a:r>
            <a:r>
              <a:rPr lang="da-DK" dirty="0"/>
              <a:t> – forventningsafstemme, vi kommer ikke til at kode alt fra bunden. Vi kommer til at arbejde med scripts (stykker af kode), som vi modificere til vores behov. </a:t>
            </a:r>
          </a:p>
        </p:txBody>
      </p:sp>
      <p:sp>
        <p:nvSpPr>
          <p:cNvPr id="4" name="Pladsholder til slidenummer 3"/>
          <p:cNvSpPr>
            <a:spLocks noGrp="1"/>
          </p:cNvSpPr>
          <p:nvPr>
            <p:ph type="sldNum" sz="quarter" idx="5"/>
          </p:nvPr>
        </p:nvSpPr>
        <p:spPr/>
        <p:txBody>
          <a:bodyPr/>
          <a:lstStyle/>
          <a:p>
            <a:fld id="{12118661-3DA2-4A4E-98F2-9CA0D75D32FE}" type="slidenum">
              <a:rPr lang="da-DK" smtClean="0"/>
              <a:t>1</a:t>
            </a:fld>
            <a:endParaRPr lang="da-DK"/>
          </a:p>
        </p:txBody>
      </p:sp>
    </p:spTree>
    <p:extLst>
      <p:ext uri="{BB962C8B-B14F-4D97-AF65-F5344CB8AC3E}">
        <p14:creationId xmlns:p14="http://schemas.microsoft.com/office/powerpoint/2010/main" val="139099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2</a:t>
            </a:fld>
            <a:endParaRPr lang="da-DK"/>
          </a:p>
        </p:txBody>
      </p:sp>
    </p:spTree>
    <p:extLst>
      <p:ext uri="{BB962C8B-B14F-4D97-AF65-F5344CB8AC3E}">
        <p14:creationId xmlns:p14="http://schemas.microsoft.com/office/powerpoint/2010/main" val="75549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4</a:t>
            </a:fld>
            <a:endParaRPr lang="da-DK"/>
          </a:p>
        </p:txBody>
      </p:sp>
    </p:spTree>
    <p:extLst>
      <p:ext uri="{BB962C8B-B14F-4D97-AF65-F5344CB8AC3E}">
        <p14:creationId xmlns:p14="http://schemas.microsoft.com/office/powerpoint/2010/main" val="426444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Installation af </a:t>
            </a:r>
            <a:r>
              <a:rPr lang="da-DK" dirty="0" err="1"/>
              <a:t>miniconda</a:t>
            </a:r>
            <a:r>
              <a:rPr lang="da-DK" dirty="0"/>
              <a:t> – inkluderer </a:t>
            </a:r>
            <a:r>
              <a:rPr lang="da-DK" dirty="0" err="1"/>
              <a:t>python</a:t>
            </a:r>
            <a:endParaRPr lang="da-DK" dirty="0"/>
          </a:p>
          <a:p>
            <a:r>
              <a:rPr lang="da-DK" dirty="0" err="1"/>
              <a:t>Miniconda</a:t>
            </a:r>
            <a:r>
              <a:rPr lang="da-DK" dirty="0"/>
              <a:t> er en package-manager og en environment-manager – HVAD BETYDER DET?</a:t>
            </a:r>
          </a:p>
        </p:txBody>
      </p:sp>
      <p:sp>
        <p:nvSpPr>
          <p:cNvPr id="4" name="Pladsholder til slidenummer 3"/>
          <p:cNvSpPr>
            <a:spLocks noGrp="1"/>
          </p:cNvSpPr>
          <p:nvPr>
            <p:ph type="sldNum" sz="quarter" idx="5"/>
          </p:nvPr>
        </p:nvSpPr>
        <p:spPr/>
        <p:txBody>
          <a:bodyPr/>
          <a:lstStyle/>
          <a:p>
            <a:fld id="{12118661-3DA2-4A4E-98F2-9CA0D75D32FE}" type="slidenum">
              <a:rPr lang="da-DK" smtClean="0"/>
              <a:t>5</a:t>
            </a:fld>
            <a:endParaRPr lang="da-DK"/>
          </a:p>
        </p:txBody>
      </p:sp>
    </p:spTree>
    <p:extLst>
      <p:ext uri="{BB962C8B-B14F-4D97-AF65-F5344CB8AC3E}">
        <p14:creationId xmlns:p14="http://schemas.microsoft.com/office/powerpoint/2010/main" val="358549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Package-manager:</a:t>
            </a:r>
          </a:p>
          <a:p>
            <a:r>
              <a:rPr lang="da-DK" dirty="0"/>
              <a:t>I </a:t>
            </a:r>
            <a:r>
              <a:rPr lang="da-DK" dirty="0" err="1"/>
              <a:t>python</a:t>
            </a:r>
            <a:r>
              <a:rPr lang="da-DK" dirty="0"/>
              <a:t> kan man gøre brug af mange forskellige pakker, som alle kan noget forskelligt. Nogle kan arbejde med PDF, andre kan kommunikere med systemet på computeren, andre kan lave spil. Der er </a:t>
            </a:r>
            <a:r>
              <a:rPr lang="da-DK" i="1" dirty="0"/>
              <a:t>mange</a:t>
            </a:r>
            <a:r>
              <a:rPr lang="da-DK" dirty="0"/>
              <a:t> muligheder</a:t>
            </a:r>
          </a:p>
          <a:p>
            <a:endParaRPr lang="da-DK" dirty="0"/>
          </a:p>
          <a:p>
            <a:r>
              <a:rPr lang="da-DK" b="1" dirty="0"/>
              <a:t>Environment-manager:</a:t>
            </a:r>
          </a:p>
          <a:p>
            <a:r>
              <a:rPr lang="da-DK" dirty="0"/>
              <a:t>Hvis man sidder med flere store projekter, så kan nogle pakker skulle bruges i forskellige udgaver. Det kan </a:t>
            </a:r>
            <a:r>
              <a:rPr lang="da-DK" dirty="0" err="1"/>
              <a:t>conda</a:t>
            </a:r>
            <a:r>
              <a:rPr lang="da-DK" dirty="0"/>
              <a:t> klare. Man kan i </a:t>
            </a:r>
            <a:r>
              <a:rPr lang="da-DK" dirty="0" err="1"/>
              <a:t>conda</a:t>
            </a:r>
            <a:r>
              <a:rPr lang="da-DK" dirty="0"/>
              <a:t> lave forskellige miljøer og skifte imellem dem</a:t>
            </a:r>
          </a:p>
        </p:txBody>
      </p:sp>
      <p:sp>
        <p:nvSpPr>
          <p:cNvPr id="4" name="Pladsholder til slidenummer 3"/>
          <p:cNvSpPr>
            <a:spLocks noGrp="1"/>
          </p:cNvSpPr>
          <p:nvPr>
            <p:ph type="sldNum" sz="quarter" idx="5"/>
          </p:nvPr>
        </p:nvSpPr>
        <p:spPr/>
        <p:txBody>
          <a:bodyPr/>
          <a:lstStyle/>
          <a:p>
            <a:fld id="{12118661-3DA2-4A4E-98F2-9CA0D75D32FE}" type="slidenum">
              <a:rPr lang="da-DK" smtClean="0"/>
              <a:t>6</a:t>
            </a:fld>
            <a:endParaRPr lang="da-DK"/>
          </a:p>
        </p:txBody>
      </p:sp>
    </p:spTree>
    <p:extLst>
      <p:ext uri="{BB962C8B-B14F-4D97-AF65-F5344CB8AC3E}">
        <p14:creationId xmlns:p14="http://schemas.microsoft.com/office/powerpoint/2010/main" val="375278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Uden </a:t>
            </a:r>
            <a:r>
              <a:rPr lang="da-DK" dirty="0" err="1"/>
              <a:t>conda</a:t>
            </a:r>
            <a:r>
              <a:rPr lang="da-DK" dirty="0"/>
              <a:t> kan man have to projekter, der kræver forskellige versioner af fx </a:t>
            </a:r>
            <a:r>
              <a:rPr lang="da-DK" dirty="0" err="1"/>
              <a:t>NumPy</a:t>
            </a:r>
            <a:r>
              <a:rPr lang="da-DK" dirty="0"/>
              <a:t>. </a:t>
            </a:r>
            <a:r>
              <a:rPr lang="da-DK" dirty="0" err="1"/>
              <a:t>Conda</a:t>
            </a:r>
            <a:r>
              <a:rPr lang="da-DK" dirty="0"/>
              <a:t> gør, at man kan isolere dem i forskellige miljøer</a:t>
            </a:r>
          </a:p>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7</a:t>
            </a:fld>
            <a:endParaRPr lang="da-DK"/>
          </a:p>
        </p:txBody>
      </p:sp>
    </p:spTree>
    <p:extLst>
      <p:ext uri="{BB962C8B-B14F-4D97-AF65-F5344CB8AC3E}">
        <p14:creationId xmlns:p14="http://schemas.microsoft.com/office/powerpoint/2010/main" val="36526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Conda</a:t>
            </a:r>
            <a:r>
              <a:rPr lang="da-DK" dirty="0"/>
              <a:t> kan lave forskellige miljøer, man kan arbejde i</a:t>
            </a:r>
          </a:p>
          <a:p>
            <a:endParaRPr lang="da-DK" dirty="0"/>
          </a:p>
          <a:p>
            <a:r>
              <a:rPr lang="da-DK" dirty="0"/>
              <a:t>Spørgsmål?</a:t>
            </a:r>
          </a:p>
        </p:txBody>
      </p:sp>
      <p:sp>
        <p:nvSpPr>
          <p:cNvPr id="4" name="Pladsholder til slidenummer 3"/>
          <p:cNvSpPr>
            <a:spLocks noGrp="1"/>
          </p:cNvSpPr>
          <p:nvPr>
            <p:ph type="sldNum" sz="quarter" idx="5"/>
          </p:nvPr>
        </p:nvSpPr>
        <p:spPr/>
        <p:txBody>
          <a:bodyPr/>
          <a:lstStyle/>
          <a:p>
            <a:fld id="{12118661-3DA2-4A4E-98F2-9CA0D75D32FE}" type="slidenum">
              <a:rPr lang="da-DK" smtClean="0"/>
              <a:t>8</a:t>
            </a:fld>
            <a:endParaRPr lang="da-DK"/>
          </a:p>
        </p:txBody>
      </p:sp>
    </p:spTree>
    <p:extLst>
      <p:ext uri="{BB962C8B-B14F-4D97-AF65-F5344CB8AC3E}">
        <p14:creationId xmlns:p14="http://schemas.microsoft.com/office/powerpoint/2010/main" val="251189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3/19/21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dirty="0"/>
          </a:p>
        </p:txBody>
      </p:sp>
    </p:spTree>
    <p:extLst>
      <p:ext uri="{BB962C8B-B14F-4D97-AF65-F5344CB8AC3E}">
        <p14:creationId xmlns:p14="http://schemas.microsoft.com/office/powerpoint/2010/main" val="29857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08968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379503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138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3/19/21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dirty="0"/>
          </a:p>
        </p:txBody>
      </p:sp>
    </p:spTree>
    <p:extLst>
      <p:ext uri="{BB962C8B-B14F-4D97-AF65-F5344CB8AC3E}">
        <p14:creationId xmlns:p14="http://schemas.microsoft.com/office/powerpoint/2010/main" val="26378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165244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82774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07036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307954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3/19/21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a:p>
        </p:txBody>
      </p:sp>
    </p:spTree>
    <p:extLst>
      <p:ext uri="{BB962C8B-B14F-4D97-AF65-F5344CB8AC3E}">
        <p14:creationId xmlns:p14="http://schemas.microsoft.com/office/powerpoint/2010/main" val="32957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3/19/21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‹nr.›</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017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3/19/21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‹nr.›</a:t>
            </a:fld>
            <a:endParaRPr lang="en-US"/>
          </a:p>
        </p:txBody>
      </p:sp>
    </p:spTree>
    <p:extLst>
      <p:ext uri="{BB962C8B-B14F-4D97-AF65-F5344CB8AC3E}">
        <p14:creationId xmlns:p14="http://schemas.microsoft.com/office/powerpoint/2010/main" val="23546995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t billede, der indeholder drage, farverig, bygning, farvet&#10;&#10;Automatisk genereret beskrivelse">
            <a:extLst>
              <a:ext uri="{FF2B5EF4-FFF2-40B4-BE49-F238E27FC236}">
                <a16:creationId xmlns:a16="http://schemas.microsoft.com/office/drawing/2014/main" id="{E25FCDEA-D020-44B3-811A-E61B03E9E8AB}"/>
              </a:ext>
            </a:extLst>
          </p:cNvPr>
          <p:cNvPicPr>
            <a:picLocks noChangeAspect="1"/>
          </p:cNvPicPr>
          <p:nvPr/>
        </p:nvPicPr>
        <p:blipFill rotWithShape="1">
          <a:blip r:embed="rId3">
            <a:alphaModFix amt="45000"/>
          </a:blip>
          <a:srcRect t="10983" b="95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el 1">
            <a:extLst>
              <a:ext uri="{FF2B5EF4-FFF2-40B4-BE49-F238E27FC236}">
                <a16:creationId xmlns:a16="http://schemas.microsoft.com/office/drawing/2014/main" id="{564D70C8-12EC-4384-BF28-DE5C61439559}"/>
              </a:ext>
            </a:extLst>
          </p:cNvPr>
          <p:cNvSpPr>
            <a:spLocks noGrp="1"/>
          </p:cNvSpPr>
          <p:nvPr>
            <p:ph type="ctrTitle"/>
          </p:nvPr>
        </p:nvSpPr>
        <p:spPr>
          <a:xfrm>
            <a:off x="1769532" y="2091263"/>
            <a:ext cx="8652938" cy="2461504"/>
          </a:xfrm>
        </p:spPr>
        <p:txBody>
          <a:bodyPr>
            <a:normAutofit/>
          </a:bodyPr>
          <a:lstStyle/>
          <a:p>
            <a:r>
              <a:rPr lang="da-DK" dirty="0"/>
              <a:t>Humanistens digitale værktøjskasse</a:t>
            </a:r>
          </a:p>
        </p:txBody>
      </p:sp>
      <p:sp>
        <p:nvSpPr>
          <p:cNvPr id="3" name="Undertitel 2">
            <a:extLst>
              <a:ext uri="{FF2B5EF4-FFF2-40B4-BE49-F238E27FC236}">
                <a16:creationId xmlns:a16="http://schemas.microsoft.com/office/drawing/2014/main" id="{A1E156BE-3DF8-489B-8DBC-E752604548E2}"/>
              </a:ext>
            </a:extLst>
          </p:cNvPr>
          <p:cNvSpPr>
            <a:spLocks noGrp="1"/>
          </p:cNvSpPr>
          <p:nvPr>
            <p:ph type="subTitle" idx="1"/>
          </p:nvPr>
        </p:nvSpPr>
        <p:spPr>
          <a:xfrm>
            <a:off x="1769532" y="4623127"/>
            <a:ext cx="8655200" cy="457201"/>
          </a:xfrm>
        </p:spPr>
        <p:txBody>
          <a:bodyPr>
            <a:normAutofit/>
          </a:bodyPr>
          <a:lstStyle/>
          <a:p>
            <a:pPr>
              <a:spcAft>
                <a:spcPts val="600"/>
              </a:spcAft>
            </a:pPr>
            <a:r>
              <a:rPr lang="da-DK" dirty="0">
                <a:solidFill>
                  <a:schemeClr val="tx1"/>
                </a:solidFill>
              </a:rPr>
              <a:t>Opgave orienteret </a:t>
            </a:r>
            <a:r>
              <a:rPr lang="da-DK" dirty="0" err="1">
                <a:solidFill>
                  <a:schemeClr val="tx1"/>
                </a:solidFill>
              </a:rPr>
              <a:t>python</a:t>
            </a:r>
            <a:endParaRPr lang="da-DK" dirty="0">
              <a:solidFill>
                <a:schemeClr val="tx1"/>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530745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2">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el 1">
            <a:extLst>
              <a:ext uri="{FF2B5EF4-FFF2-40B4-BE49-F238E27FC236}">
                <a16:creationId xmlns:a16="http://schemas.microsoft.com/office/drawing/2014/main" id="{85A53F09-C0BB-6540-BAF2-AA55BACA81FF}"/>
              </a:ext>
            </a:extLst>
          </p:cNvPr>
          <p:cNvSpPr>
            <a:spLocks noGrp="1"/>
          </p:cNvSpPr>
          <p:nvPr>
            <p:ph type="title"/>
          </p:nvPr>
        </p:nvSpPr>
        <p:spPr>
          <a:xfrm>
            <a:off x="573409" y="559477"/>
            <a:ext cx="3765200" cy="5709931"/>
          </a:xfrm>
        </p:spPr>
        <p:txBody>
          <a:bodyPr>
            <a:normAutofit/>
          </a:bodyPr>
          <a:lstStyle/>
          <a:p>
            <a:pPr algn="ctr"/>
            <a:r>
              <a:rPr lang="da-DK"/>
              <a:t>Program for dagen</a:t>
            </a:r>
          </a:p>
        </p:txBody>
      </p:sp>
      <p:sp>
        <p:nvSpPr>
          <p:cNvPr id="49" name="Rectangle 44">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36" name="Pladsholder til indhold 2">
            <a:extLst>
              <a:ext uri="{FF2B5EF4-FFF2-40B4-BE49-F238E27FC236}">
                <a16:creationId xmlns:a16="http://schemas.microsoft.com/office/drawing/2014/main" id="{03E81B42-1D6D-4EBB-99BA-7350C2D67A85}"/>
              </a:ext>
            </a:extLst>
          </p:cNvPr>
          <p:cNvGraphicFramePr>
            <a:graphicFrameLocks noGrp="1"/>
          </p:cNvGraphicFramePr>
          <p:nvPr>
            <p:ph idx="1"/>
            <p:extLst>
              <p:ext uri="{D42A27DB-BD31-4B8C-83A1-F6EECF244321}">
                <p14:modId xmlns:p14="http://schemas.microsoft.com/office/powerpoint/2010/main" val="42420974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9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B2E160A8-0227-4E8C-9DAF-260E7A93AB4C}"/>
              </a:ext>
            </a:extLst>
          </p:cNvPr>
          <p:cNvPicPr>
            <a:picLocks noGrp="1" noChangeAspect="1"/>
          </p:cNvPicPr>
          <p:nvPr>
            <p:ph idx="1"/>
          </p:nvPr>
        </p:nvPicPr>
        <p:blipFill>
          <a:blip r:embed="rId2"/>
          <a:stretch>
            <a:fillRect/>
          </a:stretch>
        </p:blipFill>
        <p:spPr>
          <a:xfrm>
            <a:off x="2162012" y="803063"/>
            <a:ext cx="7867976" cy="5251874"/>
          </a:xfrm>
          <a:prstGeom prst="rect">
            <a:avLst/>
          </a:prstGeom>
        </p:spPr>
      </p:pic>
    </p:spTree>
    <p:extLst>
      <p:ext uri="{BB962C8B-B14F-4D97-AF65-F5344CB8AC3E}">
        <p14:creationId xmlns:p14="http://schemas.microsoft.com/office/powerpoint/2010/main" val="140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7" name="Rectangle 3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9" name="Group 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0" name="Straight Connector 3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DBB871CE-3134-45EA-82FB-37AA402387B7}"/>
              </a:ext>
            </a:extLst>
          </p:cNvPr>
          <p:cNvPicPr>
            <a:picLocks noGrp="1" noChangeAspect="1"/>
          </p:cNvPicPr>
          <p:nvPr>
            <p:ph idx="1"/>
          </p:nvPr>
        </p:nvPicPr>
        <p:blipFill rotWithShape="1">
          <a:blip r:embed="rId3"/>
          <a:srcRect/>
          <a:stretch/>
        </p:blipFill>
        <p:spPr>
          <a:xfrm>
            <a:off x="3" y="-22"/>
            <a:ext cx="12191997" cy="6858022"/>
          </a:xfrm>
          <a:prstGeom prst="rect">
            <a:avLst/>
          </a:prstGeom>
        </p:spPr>
      </p:pic>
      <p:sp>
        <p:nvSpPr>
          <p:cNvPr id="46" name="Rectangle 4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8C7960-00D5-46AC-8D8D-055F61E924B2}"/>
              </a:ext>
            </a:extLst>
          </p:cNvPr>
          <p:cNvSpPr>
            <a:spLocks noGrp="1"/>
          </p:cNvSpPr>
          <p:nvPr>
            <p:ph type="title"/>
          </p:nvPr>
        </p:nvSpPr>
        <p:spPr>
          <a:xfrm>
            <a:off x="5977126" y="2349192"/>
            <a:ext cx="5452529" cy="3569242"/>
          </a:xfrm>
        </p:spPr>
        <p:txBody>
          <a:bodyPr vert="horz" lIns="91440" tIns="45720" rIns="91440" bIns="45720" rtlCol="0" anchor="t">
            <a:normAutofit/>
          </a:bodyPr>
          <a:lstStyle/>
          <a:p>
            <a:pPr algn="r">
              <a:lnSpc>
                <a:spcPct val="83000"/>
              </a:lnSpc>
            </a:pPr>
            <a:r>
              <a:rPr lang="en-US" sz="6000" b="1" cap="all" spc="-100" dirty="0">
                <a:solidFill>
                  <a:srgbClr val="FF0000"/>
                </a:solidFill>
              </a:rPr>
              <a:t>OK at </a:t>
            </a:r>
            <a:r>
              <a:rPr lang="en-US" sz="6000" b="1" cap="all" spc="-100" dirty="0" err="1">
                <a:solidFill>
                  <a:srgbClr val="FF0000"/>
                </a:solidFill>
              </a:rPr>
              <a:t>fejle</a:t>
            </a:r>
            <a:r>
              <a:rPr lang="en-US" sz="6000" b="1" cap="all" spc="-100" dirty="0">
                <a:solidFill>
                  <a:srgbClr val="FF0000"/>
                </a:solidFill>
              </a:rPr>
              <a:t>!</a:t>
            </a:r>
          </a:p>
        </p:txBody>
      </p:sp>
    </p:spTree>
    <p:extLst>
      <p:ext uri="{BB962C8B-B14F-4D97-AF65-F5344CB8AC3E}">
        <p14:creationId xmlns:p14="http://schemas.microsoft.com/office/powerpoint/2010/main" val="355486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t billede, der indeholder drage, farverig, bygning, farvet&#10;&#10;Automatisk genereret beskrivelse">
            <a:extLst>
              <a:ext uri="{FF2B5EF4-FFF2-40B4-BE49-F238E27FC236}">
                <a16:creationId xmlns:a16="http://schemas.microsoft.com/office/drawing/2014/main" id="{E25FCDEA-D020-44B3-811A-E61B03E9E8AB}"/>
              </a:ext>
            </a:extLst>
          </p:cNvPr>
          <p:cNvPicPr>
            <a:picLocks noChangeAspect="1"/>
          </p:cNvPicPr>
          <p:nvPr/>
        </p:nvPicPr>
        <p:blipFill rotWithShape="1">
          <a:blip r:embed="rId3">
            <a:alphaModFix amt="45000"/>
          </a:blip>
          <a:srcRect t="10983" b="9512"/>
          <a:stretch/>
        </p:blipFill>
        <p:spPr>
          <a:xfrm>
            <a:off x="20" y="10"/>
            <a:ext cx="12191980" cy="6857990"/>
          </a:xfrm>
          <a:prstGeom prst="rect">
            <a:avLst/>
          </a:prstGeom>
        </p:spPr>
      </p:pic>
      <p:sp>
        <p:nvSpPr>
          <p:cNvPr id="2" name="Titel 1">
            <a:extLst>
              <a:ext uri="{FF2B5EF4-FFF2-40B4-BE49-F238E27FC236}">
                <a16:creationId xmlns:a16="http://schemas.microsoft.com/office/drawing/2014/main" id="{564D70C8-12EC-4384-BF28-DE5C61439559}"/>
              </a:ext>
            </a:extLst>
          </p:cNvPr>
          <p:cNvSpPr>
            <a:spLocks noGrp="1"/>
          </p:cNvSpPr>
          <p:nvPr>
            <p:ph type="ctrTitle"/>
          </p:nvPr>
        </p:nvSpPr>
        <p:spPr>
          <a:xfrm>
            <a:off x="1769532" y="2091263"/>
            <a:ext cx="8652938" cy="2461504"/>
          </a:xfrm>
        </p:spPr>
        <p:txBody>
          <a:bodyPr>
            <a:normAutofit/>
          </a:bodyPr>
          <a:lstStyle/>
          <a:p>
            <a:r>
              <a:rPr lang="da-DK" dirty="0" err="1"/>
              <a:t>Miniconda</a:t>
            </a:r>
            <a:r>
              <a:rPr lang="da-DK" dirty="0"/>
              <a:t> og Python</a:t>
            </a:r>
          </a:p>
        </p:txBody>
      </p:sp>
      <p:sp>
        <p:nvSpPr>
          <p:cNvPr id="3" name="Undertitel 2">
            <a:extLst>
              <a:ext uri="{FF2B5EF4-FFF2-40B4-BE49-F238E27FC236}">
                <a16:creationId xmlns:a16="http://schemas.microsoft.com/office/drawing/2014/main" id="{A1E156BE-3DF8-489B-8DBC-E752604548E2}"/>
              </a:ext>
            </a:extLst>
          </p:cNvPr>
          <p:cNvSpPr>
            <a:spLocks noGrp="1"/>
          </p:cNvSpPr>
          <p:nvPr>
            <p:ph type="subTitle" idx="1"/>
          </p:nvPr>
        </p:nvSpPr>
        <p:spPr>
          <a:xfrm>
            <a:off x="1769532" y="4623127"/>
            <a:ext cx="8655200" cy="457201"/>
          </a:xfrm>
        </p:spPr>
        <p:txBody>
          <a:bodyPr>
            <a:normAutofit/>
          </a:bodyPr>
          <a:lstStyle/>
          <a:p>
            <a:pPr>
              <a:spcAft>
                <a:spcPts val="600"/>
              </a:spcAft>
            </a:pPr>
            <a:r>
              <a:rPr lang="da-DK" dirty="0">
                <a:solidFill>
                  <a:schemeClr val="tx1"/>
                </a:solidFill>
              </a:rPr>
              <a:t>Kort introduktion</a:t>
            </a:r>
          </a:p>
        </p:txBody>
      </p:sp>
    </p:spTree>
    <p:extLst>
      <p:ext uri="{BB962C8B-B14F-4D97-AF65-F5344CB8AC3E}">
        <p14:creationId xmlns:p14="http://schemas.microsoft.com/office/powerpoint/2010/main" val="136295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dsholder til indhold 4">
            <a:extLst>
              <a:ext uri="{FF2B5EF4-FFF2-40B4-BE49-F238E27FC236}">
                <a16:creationId xmlns:a16="http://schemas.microsoft.com/office/drawing/2014/main" id="{2C932D01-8BC8-4DCC-B632-A52308546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1539" y="2184802"/>
            <a:ext cx="10588922" cy="2488396"/>
          </a:xfrm>
          <a:prstGeom prst="rect">
            <a:avLst/>
          </a:prstGeom>
        </p:spPr>
      </p:pic>
    </p:spTree>
    <p:extLst>
      <p:ext uri="{BB962C8B-B14F-4D97-AF65-F5344CB8AC3E}">
        <p14:creationId xmlns:p14="http://schemas.microsoft.com/office/powerpoint/2010/main" val="81414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dsholder til indhold 4">
            <a:extLst>
              <a:ext uri="{FF2B5EF4-FFF2-40B4-BE49-F238E27FC236}">
                <a16:creationId xmlns:a16="http://schemas.microsoft.com/office/drawing/2014/main" id="{DA751718-D3F5-4557-940B-7249E360B4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192" y="1602704"/>
            <a:ext cx="6909386" cy="3644700"/>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F0A6F95-317D-4D02-8892-5D004DD506C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err="1"/>
              <a:t>Forskellige</a:t>
            </a:r>
            <a:r>
              <a:rPr lang="en-US" sz="3700" cap="all" spc="-100" dirty="0"/>
              <a:t> </a:t>
            </a:r>
            <a:r>
              <a:rPr lang="en-US" sz="3700" cap="all" spc="-100" dirty="0" err="1"/>
              <a:t>projekter</a:t>
            </a:r>
            <a:r>
              <a:rPr lang="en-US" sz="3700" cap="all" spc="-100" dirty="0"/>
              <a:t> </a:t>
            </a:r>
            <a:r>
              <a:rPr lang="en-US" sz="3700" cap="all" spc="-100" dirty="0" err="1"/>
              <a:t>bruger</a:t>
            </a:r>
            <a:r>
              <a:rPr lang="en-US" sz="3700" cap="all" spc="-100" dirty="0"/>
              <a:t> </a:t>
            </a:r>
            <a:r>
              <a:rPr lang="en-US" sz="3700" cap="all" spc="-100" dirty="0" err="1"/>
              <a:t>samme</a:t>
            </a:r>
            <a:r>
              <a:rPr lang="en-US" sz="3700" cap="all" spc="-100" dirty="0"/>
              <a:t> </a:t>
            </a:r>
            <a:r>
              <a:rPr lang="en-US" sz="3700" cap="all" spc="-100" dirty="0" err="1"/>
              <a:t>moduler</a:t>
            </a:r>
            <a:r>
              <a:rPr lang="en-US" sz="3700" cap="all" spc="-100" dirty="0"/>
              <a:t> (</a:t>
            </a:r>
            <a:r>
              <a:rPr lang="en-US" sz="3700" cap="all" spc="-100" dirty="0" err="1"/>
              <a:t>pakker</a:t>
            </a:r>
            <a:r>
              <a:rPr lang="en-US" sz="3700" cap="all" spc="-100" dirty="0"/>
              <a:t>)</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2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1">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ladsholder til indhold 4">
            <a:extLst>
              <a:ext uri="{FF2B5EF4-FFF2-40B4-BE49-F238E27FC236}">
                <a16:creationId xmlns:a16="http://schemas.microsoft.com/office/drawing/2014/main" id="{BF9BCC6D-727A-428D-862D-36E971752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054" y="648231"/>
            <a:ext cx="7570196" cy="3217333"/>
          </a:xfrm>
          <a:prstGeom prst="rect">
            <a:avLst/>
          </a:prstGeom>
        </p:spPr>
      </p:pic>
      <p:sp>
        <p:nvSpPr>
          <p:cNvPr id="34" name="Rectangle 13">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AB0CC"/>
          </a:solidFill>
          <a:ln w="6350" cap="flat" cmpd="sng" algn="ctr">
            <a:noFill/>
            <a:prstDash val="solid"/>
          </a:ln>
          <a:effectLst>
            <a:outerShdw blurRad="50800" algn="ctr" rotWithShape="0">
              <a:prstClr val="black">
                <a:alpha val="66000"/>
              </a:prstClr>
            </a:outerShdw>
            <a:softEdge rad="0"/>
          </a:effectLst>
        </p:spPr>
      </p:sp>
      <p:sp>
        <p:nvSpPr>
          <p:cNvPr id="35" name="Rectangle 15">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el 1">
            <a:extLst>
              <a:ext uri="{FF2B5EF4-FFF2-40B4-BE49-F238E27FC236}">
                <a16:creationId xmlns:a16="http://schemas.microsoft.com/office/drawing/2014/main" id="{75F00C9C-CB4E-4BC7-83E8-3D969B126F73}"/>
              </a:ext>
            </a:extLst>
          </p:cNvPr>
          <p:cNvSpPr>
            <a:spLocks noGrp="1"/>
          </p:cNvSpPr>
          <p:nvPr>
            <p:ph type="title"/>
          </p:nvPr>
        </p:nvSpPr>
        <p:spPr>
          <a:xfrm>
            <a:off x="956234" y="4495894"/>
            <a:ext cx="4942542" cy="1371600"/>
          </a:xfrm>
        </p:spPr>
        <p:txBody>
          <a:bodyPr>
            <a:normAutofit/>
          </a:bodyPr>
          <a:lstStyle/>
          <a:p>
            <a:pPr algn="r"/>
            <a:r>
              <a:rPr lang="da-DK" sz="4400" dirty="0">
                <a:solidFill>
                  <a:schemeClr val="tx1"/>
                </a:solidFill>
              </a:rPr>
              <a:t>Environment-manager</a:t>
            </a:r>
          </a:p>
        </p:txBody>
      </p:sp>
      <p:cxnSp>
        <p:nvCxnSpPr>
          <p:cNvPr id="36" name="Straight Connector 17">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929E735-D72A-4A62-8B34-D7841DDC1119}"/>
              </a:ext>
            </a:extLst>
          </p:cNvPr>
          <p:cNvSpPr>
            <a:spLocks noGrp="1"/>
          </p:cNvSpPr>
          <p:nvPr>
            <p:ph idx="1"/>
          </p:nvPr>
        </p:nvSpPr>
        <p:spPr>
          <a:xfrm>
            <a:off x="6256866" y="4495894"/>
            <a:ext cx="4978899" cy="1444718"/>
          </a:xfrm>
        </p:spPr>
        <p:txBody>
          <a:bodyPr anchor="ctr">
            <a:normAutofit/>
          </a:bodyPr>
          <a:lstStyle/>
          <a:p>
            <a:r>
              <a:rPr lang="en-US" dirty="0" err="1"/>
              <a:t>Conda</a:t>
            </a:r>
            <a:r>
              <a:rPr lang="en-US" dirty="0"/>
              <a:t> </a:t>
            </a:r>
            <a:r>
              <a:rPr lang="en-US" dirty="0" err="1"/>
              <a:t>deler</a:t>
            </a:r>
            <a:r>
              <a:rPr lang="en-US" dirty="0"/>
              <a:t> ting op. </a:t>
            </a:r>
            <a:r>
              <a:rPr lang="en-US" dirty="0" err="1"/>
              <a:t>Så</a:t>
            </a:r>
            <a:r>
              <a:rPr lang="en-US" dirty="0"/>
              <a:t> de </a:t>
            </a:r>
            <a:r>
              <a:rPr lang="en-US" dirty="0" err="1"/>
              <a:t>ikke</a:t>
            </a:r>
            <a:r>
              <a:rPr lang="en-US" dirty="0"/>
              <a:t> </a:t>
            </a:r>
            <a:r>
              <a:rPr lang="en-US" dirty="0" err="1"/>
              <a:t>ødelægger</a:t>
            </a:r>
            <a:r>
              <a:rPr lang="en-US" dirty="0"/>
              <a:t> </a:t>
            </a:r>
            <a:r>
              <a:rPr lang="en-US" dirty="0" err="1"/>
              <a:t>hinanden</a:t>
            </a:r>
            <a:endParaRPr lang="en-US" dirty="0"/>
          </a:p>
        </p:txBody>
      </p:sp>
    </p:spTree>
    <p:extLst>
      <p:ext uri="{BB962C8B-B14F-4D97-AF65-F5344CB8AC3E}">
        <p14:creationId xmlns:p14="http://schemas.microsoft.com/office/powerpoint/2010/main" val="38723609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B7C35-4962-4035-B6A2-03A716599D87}"/>
              </a:ext>
            </a:extLst>
          </p:cNvPr>
          <p:cNvSpPr>
            <a:spLocks noGrp="1"/>
          </p:cNvSpPr>
          <p:nvPr>
            <p:ph type="title"/>
          </p:nvPr>
        </p:nvSpPr>
        <p:spPr/>
        <p:txBody>
          <a:bodyPr>
            <a:normAutofit/>
          </a:bodyPr>
          <a:lstStyle/>
          <a:p>
            <a:r>
              <a:rPr lang="da-DK" dirty="0"/>
              <a:t>Referencer</a:t>
            </a:r>
          </a:p>
        </p:txBody>
      </p:sp>
      <p:sp>
        <p:nvSpPr>
          <p:cNvPr id="3" name="Pladsholder til indhold 2">
            <a:extLst>
              <a:ext uri="{FF2B5EF4-FFF2-40B4-BE49-F238E27FC236}">
                <a16:creationId xmlns:a16="http://schemas.microsoft.com/office/drawing/2014/main" id="{9212AE6C-4AA3-4379-8948-8333FC124838}"/>
              </a:ext>
            </a:extLst>
          </p:cNvPr>
          <p:cNvSpPr>
            <a:spLocks noGrp="1"/>
          </p:cNvSpPr>
          <p:nvPr>
            <p:ph idx="1"/>
          </p:nvPr>
        </p:nvSpPr>
        <p:spPr/>
        <p:txBody>
          <a:bodyPr/>
          <a:lstStyle/>
          <a:p>
            <a:r>
              <a:rPr lang="da-DK" dirty="0"/>
              <a:t>Sweigart, Al: </a:t>
            </a:r>
            <a:r>
              <a:rPr lang="da-DK" i="1" dirty="0" err="1"/>
              <a:t>Automate</a:t>
            </a:r>
            <a:r>
              <a:rPr lang="da-DK" i="1" dirty="0"/>
              <a:t> the boring </a:t>
            </a:r>
            <a:r>
              <a:rPr lang="da-DK" i="1" dirty="0" err="1"/>
              <a:t>stuff</a:t>
            </a:r>
            <a:r>
              <a:rPr lang="da-DK" i="1" dirty="0"/>
              <a:t> with </a:t>
            </a:r>
            <a:r>
              <a:rPr lang="da-DK" i="1" dirty="0" err="1"/>
              <a:t>python</a:t>
            </a:r>
            <a:endParaRPr lang="da-DK" i="1" dirty="0"/>
          </a:p>
          <a:p>
            <a:r>
              <a:rPr lang="da-DK" dirty="0" err="1"/>
              <a:t>Mantay</a:t>
            </a:r>
            <a:r>
              <a:rPr lang="da-DK" dirty="0"/>
              <a:t>, Sebastian: </a:t>
            </a:r>
            <a:r>
              <a:rPr lang="da-DK" i="1" dirty="0" err="1"/>
              <a:t>Conda</a:t>
            </a:r>
            <a:r>
              <a:rPr lang="da-DK" i="1" dirty="0"/>
              <a:t> </a:t>
            </a:r>
            <a:r>
              <a:rPr lang="da-DK" i="1" dirty="0" err="1"/>
              <a:t>Tutorial</a:t>
            </a:r>
            <a:r>
              <a:rPr lang="da-DK" i="1" dirty="0"/>
              <a:t>: https://www.youtube.com/watch?v=ZXrUfNwPOe4&amp;ab_channel=SebastianMantey</a:t>
            </a:r>
            <a:endParaRPr lang="da-DK" dirty="0"/>
          </a:p>
        </p:txBody>
      </p:sp>
    </p:spTree>
    <p:extLst>
      <p:ext uri="{BB962C8B-B14F-4D97-AF65-F5344CB8AC3E}">
        <p14:creationId xmlns:p14="http://schemas.microsoft.com/office/powerpoint/2010/main" val="2943514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243B41"/>
      </a:dk2>
      <a:lt2>
        <a:srgbClr val="E8E3E2"/>
      </a:lt2>
      <a:accent1>
        <a:srgbClr val="3AB0CC"/>
      </a:accent1>
      <a:accent2>
        <a:srgbClr val="27B494"/>
      </a:accent2>
      <a:accent3>
        <a:srgbClr val="34B864"/>
      </a:accent3>
      <a:accent4>
        <a:srgbClr val="30B828"/>
      </a:accent4>
      <a:accent5>
        <a:srgbClr val="6FB333"/>
      </a:accent5>
      <a:accent6>
        <a:srgbClr val="9CAA25"/>
      </a:accent6>
      <a:hlink>
        <a:srgbClr val="C56852"/>
      </a:hlink>
      <a:folHlink>
        <a:srgbClr val="828282"/>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289</Words>
  <Application>Microsoft Macintosh PowerPoint</Application>
  <PresentationFormat>Widescreen</PresentationFormat>
  <Paragraphs>39</Paragraphs>
  <Slides>9</Slides>
  <Notes>7</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9</vt:i4>
      </vt:variant>
    </vt:vector>
  </HeadingPairs>
  <TitlesOfParts>
    <vt:vector size="13" baseType="lpstr">
      <vt:lpstr>Calibri</vt:lpstr>
      <vt:lpstr>Garamond</vt:lpstr>
      <vt:lpstr>Goudy Old Style</vt:lpstr>
      <vt:lpstr>SavonVTI</vt:lpstr>
      <vt:lpstr>Humanistens digitale værktøjskasse</vt:lpstr>
      <vt:lpstr>Program for dagen</vt:lpstr>
      <vt:lpstr>PowerPoint-præsentation</vt:lpstr>
      <vt:lpstr>OK at fejle!</vt:lpstr>
      <vt:lpstr>Miniconda og Python</vt:lpstr>
      <vt:lpstr>PowerPoint-præsentation</vt:lpstr>
      <vt:lpstr>Forskellige projekter bruger samme moduler (pakker)</vt:lpstr>
      <vt:lpstr>Environment-manager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Humanistens digitale værktøjskasse</dc:title>
  <dc:creator>Victor Harbo Olesen</dc:creator>
  <cp:lastModifiedBy>Victor Harbo Olesen</cp:lastModifiedBy>
  <cp:revision>3</cp:revision>
  <dcterms:created xsi:type="dcterms:W3CDTF">2020-12-09T08:13:19Z</dcterms:created>
  <dcterms:modified xsi:type="dcterms:W3CDTF">2021-03-19T10:47:36Z</dcterms:modified>
</cp:coreProperties>
</file>