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1"/>
  </p:notesMasterIdLst>
  <p:sldIdLst>
    <p:sldId id="256" r:id="rId2"/>
    <p:sldId id="265" r:id="rId3"/>
    <p:sldId id="263" r:id="rId4"/>
    <p:sldId id="264" r:id="rId5"/>
    <p:sldId id="258" r:id="rId6"/>
    <p:sldId id="257" r:id="rId7"/>
    <p:sldId id="259" r:id="rId8"/>
    <p:sldId id="260" r:id="rId9"/>
    <p:sldId id="262" r:id="rId10"/>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56" autoAdjust="0"/>
    <p:restoredTop sz="74225" autoAdjust="0"/>
  </p:normalViewPr>
  <p:slideViewPr>
    <p:cSldViewPr snapToGrid="0">
      <p:cViewPr varScale="1">
        <p:scale>
          <a:sx n="90" d="100"/>
          <a:sy n="90" d="100"/>
        </p:scale>
        <p:origin x="11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8D3382-88B9-47DD-B900-C012F663689A}"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C2680F88-4376-46C3-9F64-CBF6294234EF}">
      <dgm:prSet/>
      <dgm:spPr/>
      <dgm:t>
        <a:bodyPr/>
        <a:lstStyle/>
        <a:p>
          <a:r>
            <a:rPr lang="da-DK"/>
            <a:t>Introduktion til python og miniconda </a:t>
          </a:r>
        </a:p>
      </dgm:t>
    </dgm:pt>
    <dgm:pt modelId="{56CEA736-6476-4338-8182-9110CB97ED71}" type="parTrans" cxnId="{B40711EC-C0A8-4EE4-9C7C-0C66838088C8}">
      <dgm:prSet/>
      <dgm:spPr/>
      <dgm:t>
        <a:bodyPr/>
        <a:lstStyle/>
        <a:p>
          <a:endParaRPr lang="en-US"/>
        </a:p>
      </dgm:t>
    </dgm:pt>
    <dgm:pt modelId="{31B2D71C-5B94-4C0C-B666-2E1ED4C06C8F}" type="sibTrans" cxnId="{B40711EC-C0A8-4EE4-9C7C-0C66838088C8}">
      <dgm:prSet/>
      <dgm:spPr/>
      <dgm:t>
        <a:bodyPr/>
        <a:lstStyle/>
        <a:p>
          <a:endParaRPr lang="en-US"/>
        </a:p>
      </dgm:t>
    </dgm:pt>
    <dgm:pt modelId="{ECF47B54-52EE-4718-AF7C-7E59DC7D2B68}">
      <dgm:prSet/>
      <dgm:spPr/>
      <dgm:t>
        <a:bodyPr/>
        <a:lstStyle/>
        <a:p>
          <a:r>
            <a:rPr lang="da-DK"/>
            <a:t>Opsætning af Conda</a:t>
          </a:r>
        </a:p>
      </dgm:t>
    </dgm:pt>
    <dgm:pt modelId="{7A965791-A34F-4E1B-9CF6-97022535834D}" type="parTrans" cxnId="{F874619D-D0C2-471D-B131-3BD5615CDBBD}">
      <dgm:prSet/>
      <dgm:spPr/>
      <dgm:t>
        <a:bodyPr/>
        <a:lstStyle/>
        <a:p>
          <a:endParaRPr lang="en-US"/>
        </a:p>
      </dgm:t>
    </dgm:pt>
    <dgm:pt modelId="{BE1BD128-3653-4BF9-9ED9-FCE82F8EE955}" type="sibTrans" cxnId="{F874619D-D0C2-471D-B131-3BD5615CDBBD}">
      <dgm:prSet/>
      <dgm:spPr/>
      <dgm:t>
        <a:bodyPr/>
        <a:lstStyle/>
        <a:p>
          <a:endParaRPr lang="en-US"/>
        </a:p>
      </dgm:t>
    </dgm:pt>
    <dgm:pt modelId="{3B7217AA-96CA-47FD-A809-65674A35D5BF}">
      <dgm:prSet/>
      <dgm:spPr/>
      <dgm:t>
        <a:bodyPr/>
        <a:lstStyle/>
        <a:p>
          <a:r>
            <a:rPr lang="da-DK"/>
            <a:t>Gennemgang af scripts</a:t>
          </a:r>
        </a:p>
      </dgm:t>
    </dgm:pt>
    <dgm:pt modelId="{5EA41D1F-5067-4067-A0A3-F632E7BD20A8}" type="parTrans" cxnId="{B570D587-9D8C-48F4-BA26-33BEE9AF4A96}">
      <dgm:prSet/>
      <dgm:spPr/>
      <dgm:t>
        <a:bodyPr/>
        <a:lstStyle/>
        <a:p>
          <a:endParaRPr lang="en-US"/>
        </a:p>
      </dgm:t>
    </dgm:pt>
    <dgm:pt modelId="{369C3C2B-EA10-4808-8751-432D5661FD6A}" type="sibTrans" cxnId="{B570D587-9D8C-48F4-BA26-33BEE9AF4A96}">
      <dgm:prSet/>
      <dgm:spPr/>
      <dgm:t>
        <a:bodyPr/>
        <a:lstStyle/>
        <a:p>
          <a:endParaRPr lang="en-US"/>
        </a:p>
      </dgm:t>
    </dgm:pt>
    <dgm:pt modelId="{5F8F5CA8-921F-4771-9CCC-0C9E360DFB67}">
      <dgm:prSet/>
      <dgm:spPr/>
      <dgm:t>
        <a:bodyPr/>
        <a:lstStyle/>
        <a:p>
          <a:r>
            <a:rPr lang="da-DK"/>
            <a:t>Omdøb mange filer på en gang </a:t>
          </a:r>
        </a:p>
      </dgm:t>
    </dgm:pt>
    <dgm:pt modelId="{D871EC10-1BA0-4F78-BBE1-508433F6D116}" type="parTrans" cxnId="{31CD7A7D-BF3F-4239-ADAB-65B70FA63ACE}">
      <dgm:prSet/>
      <dgm:spPr/>
      <dgm:t>
        <a:bodyPr/>
        <a:lstStyle/>
        <a:p>
          <a:endParaRPr lang="en-US"/>
        </a:p>
      </dgm:t>
    </dgm:pt>
    <dgm:pt modelId="{DEA5EEDF-CF6F-4E39-A13A-F56435D2DA57}" type="sibTrans" cxnId="{31CD7A7D-BF3F-4239-ADAB-65B70FA63ACE}">
      <dgm:prSet/>
      <dgm:spPr/>
      <dgm:t>
        <a:bodyPr/>
        <a:lstStyle/>
        <a:p>
          <a:endParaRPr lang="en-US"/>
        </a:p>
      </dgm:t>
    </dgm:pt>
    <dgm:pt modelId="{541293AC-09A4-45AD-A521-C1A6958FE382}">
      <dgm:prSet/>
      <dgm:spPr/>
      <dgm:t>
        <a:bodyPr/>
        <a:lstStyle/>
        <a:p>
          <a:r>
            <a:rPr lang="da-DK"/>
            <a:t>Kopiere mange bestemte filer på en gang</a:t>
          </a:r>
        </a:p>
      </dgm:t>
    </dgm:pt>
    <dgm:pt modelId="{DA14AB52-855D-40D4-89AD-1BCE21E18588}" type="parTrans" cxnId="{DF8133A7-4CB0-4DBF-954B-70F8D6C4B9E7}">
      <dgm:prSet/>
      <dgm:spPr/>
      <dgm:t>
        <a:bodyPr/>
        <a:lstStyle/>
        <a:p>
          <a:endParaRPr lang="en-US"/>
        </a:p>
      </dgm:t>
    </dgm:pt>
    <dgm:pt modelId="{6FB717B6-47B2-435D-8A08-CA635EF3E5EC}" type="sibTrans" cxnId="{DF8133A7-4CB0-4DBF-954B-70F8D6C4B9E7}">
      <dgm:prSet/>
      <dgm:spPr/>
      <dgm:t>
        <a:bodyPr/>
        <a:lstStyle/>
        <a:p>
          <a:endParaRPr lang="en-US"/>
        </a:p>
      </dgm:t>
    </dgm:pt>
    <dgm:pt modelId="{96C43AFF-1BFA-41BD-9D71-741074656C52}">
      <dgm:prSet/>
      <dgm:spPr/>
      <dgm:t>
        <a:bodyPr/>
        <a:lstStyle/>
        <a:p>
          <a:r>
            <a:rPr lang="da-DK" dirty="0"/>
            <a:t>Træk noter og overstregninger ud af PDF-filer</a:t>
          </a:r>
        </a:p>
      </dgm:t>
    </dgm:pt>
    <dgm:pt modelId="{FF46690A-C973-433D-A6C5-5EBE434DA193}" type="parTrans" cxnId="{E6EABE75-D2D5-4F8A-A959-771011DE7905}">
      <dgm:prSet/>
      <dgm:spPr/>
      <dgm:t>
        <a:bodyPr/>
        <a:lstStyle/>
        <a:p>
          <a:endParaRPr lang="en-US"/>
        </a:p>
      </dgm:t>
    </dgm:pt>
    <dgm:pt modelId="{4F79CCE0-ACF2-4C6B-95FC-1EF863A15C32}" type="sibTrans" cxnId="{E6EABE75-D2D5-4F8A-A959-771011DE7905}">
      <dgm:prSet/>
      <dgm:spPr/>
      <dgm:t>
        <a:bodyPr/>
        <a:lstStyle/>
        <a:p>
          <a:endParaRPr lang="en-US"/>
        </a:p>
      </dgm:t>
    </dgm:pt>
    <dgm:pt modelId="{B5036735-D837-1D44-90FD-86FF249A13E0}" type="pres">
      <dgm:prSet presAssocID="{888D3382-88B9-47DD-B900-C012F663689A}" presName="linear" presStyleCnt="0">
        <dgm:presLayoutVars>
          <dgm:animLvl val="lvl"/>
          <dgm:resizeHandles val="exact"/>
        </dgm:presLayoutVars>
      </dgm:prSet>
      <dgm:spPr/>
    </dgm:pt>
    <dgm:pt modelId="{6667243A-7FF6-304F-BF2E-1326CCAB9A4B}" type="pres">
      <dgm:prSet presAssocID="{C2680F88-4376-46C3-9F64-CBF6294234EF}" presName="parentText" presStyleLbl="node1" presStyleIdx="0" presStyleCnt="3">
        <dgm:presLayoutVars>
          <dgm:chMax val="0"/>
          <dgm:bulletEnabled val="1"/>
        </dgm:presLayoutVars>
      </dgm:prSet>
      <dgm:spPr/>
    </dgm:pt>
    <dgm:pt modelId="{9A306132-DBDE-1B42-8465-77115F5768CC}" type="pres">
      <dgm:prSet presAssocID="{31B2D71C-5B94-4C0C-B666-2E1ED4C06C8F}" presName="spacer" presStyleCnt="0"/>
      <dgm:spPr/>
    </dgm:pt>
    <dgm:pt modelId="{6A67C5C5-7229-1142-BFB8-871ED8001C88}" type="pres">
      <dgm:prSet presAssocID="{ECF47B54-52EE-4718-AF7C-7E59DC7D2B68}" presName="parentText" presStyleLbl="node1" presStyleIdx="1" presStyleCnt="3">
        <dgm:presLayoutVars>
          <dgm:chMax val="0"/>
          <dgm:bulletEnabled val="1"/>
        </dgm:presLayoutVars>
      </dgm:prSet>
      <dgm:spPr/>
    </dgm:pt>
    <dgm:pt modelId="{A06F06D1-07AC-E648-B8C5-7440F423C505}" type="pres">
      <dgm:prSet presAssocID="{BE1BD128-3653-4BF9-9ED9-FCE82F8EE955}" presName="spacer" presStyleCnt="0"/>
      <dgm:spPr/>
    </dgm:pt>
    <dgm:pt modelId="{D0342D6E-BE27-5941-A604-D4CEA90CCB7E}" type="pres">
      <dgm:prSet presAssocID="{3B7217AA-96CA-47FD-A809-65674A35D5BF}" presName="parentText" presStyleLbl="node1" presStyleIdx="2" presStyleCnt="3">
        <dgm:presLayoutVars>
          <dgm:chMax val="0"/>
          <dgm:bulletEnabled val="1"/>
        </dgm:presLayoutVars>
      </dgm:prSet>
      <dgm:spPr/>
    </dgm:pt>
    <dgm:pt modelId="{77BB3B07-E70A-9446-BBB5-77067974530C}" type="pres">
      <dgm:prSet presAssocID="{3B7217AA-96CA-47FD-A809-65674A35D5BF}" presName="childText" presStyleLbl="revTx" presStyleIdx="0" presStyleCnt="1">
        <dgm:presLayoutVars>
          <dgm:bulletEnabled val="1"/>
        </dgm:presLayoutVars>
      </dgm:prSet>
      <dgm:spPr/>
    </dgm:pt>
  </dgm:ptLst>
  <dgm:cxnLst>
    <dgm:cxn modelId="{E26D1D0C-9AC3-B049-B3A0-11659043E825}" type="presOf" srcId="{541293AC-09A4-45AD-A521-C1A6958FE382}" destId="{77BB3B07-E70A-9446-BBB5-77067974530C}" srcOrd="0" destOrd="1" presId="urn:microsoft.com/office/officeart/2005/8/layout/vList2"/>
    <dgm:cxn modelId="{F5F3EE20-76F4-E44B-A8D2-933F808A9B44}" type="presOf" srcId="{5F8F5CA8-921F-4771-9CCC-0C9E360DFB67}" destId="{77BB3B07-E70A-9446-BBB5-77067974530C}" srcOrd="0" destOrd="0" presId="urn:microsoft.com/office/officeart/2005/8/layout/vList2"/>
    <dgm:cxn modelId="{D748B45F-A32E-DE48-B9B1-A23B474F30D9}" type="presOf" srcId="{888D3382-88B9-47DD-B900-C012F663689A}" destId="{B5036735-D837-1D44-90FD-86FF249A13E0}" srcOrd="0" destOrd="0" presId="urn:microsoft.com/office/officeart/2005/8/layout/vList2"/>
    <dgm:cxn modelId="{E6EABE75-D2D5-4F8A-A959-771011DE7905}" srcId="{3B7217AA-96CA-47FD-A809-65674A35D5BF}" destId="{96C43AFF-1BFA-41BD-9D71-741074656C52}" srcOrd="2" destOrd="0" parTransId="{FF46690A-C973-433D-A6C5-5EBE434DA193}" sibTransId="{4F79CCE0-ACF2-4C6B-95FC-1EF863A15C32}"/>
    <dgm:cxn modelId="{31CD7A7D-BF3F-4239-ADAB-65B70FA63ACE}" srcId="{3B7217AA-96CA-47FD-A809-65674A35D5BF}" destId="{5F8F5CA8-921F-4771-9CCC-0C9E360DFB67}" srcOrd="0" destOrd="0" parTransId="{D871EC10-1BA0-4F78-BBE1-508433F6D116}" sibTransId="{DEA5EEDF-CF6F-4E39-A13A-F56435D2DA57}"/>
    <dgm:cxn modelId="{0437907E-C20E-444F-A8E7-5D760D3AF97F}" type="presOf" srcId="{C2680F88-4376-46C3-9F64-CBF6294234EF}" destId="{6667243A-7FF6-304F-BF2E-1326CCAB9A4B}" srcOrd="0" destOrd="0" presId="urn:microsoft.com/office/officeart/2005/8/layout/vList2"/>
    <dgm:cxn modelId="{B570D587-9D8C-48F4-BA26-33BEE9AF4A96}" srcId="{888D3382-88B9-47DD-B900-C012F663689A}" destId="{3B7217AA-96CA-47FD-A809-65674A35D5BF}" srcOrd="2" destOrd="0" parTransId="{5EA41D1F-5067-4067-A0A3-F632E7BD20A8}" sibTransId="{369C3C2B-EA10-4808-8751-432D5661FD6A}"/>
    <dgm:cxn modelId="{F874619D-D0C2-471D-B131-3BD5615CDBBD}" srcId="{888D3382-88B9-47DD-B900-C012F663689A}" destId="{ECF47B54-52EE-4718-AF7C-7E59DC7D2B68}" srcOrd="1" destOrd="0" parTransId="{7A965791-A34F-4E1B-9CF6-97022535834D}" sibTransId="{BE1BD128-3653-4BF9-9ED9-FCE82F8EE955}"/>
    <dgm:cxn modelId="{EB738DA0-A7CB-8A4B-B99E-5A7E7E49D6AC}" type="presOf" srcId="{ECF47B54-52EE-4718-AF7C-7E59DC7D2B68}" destId="{6A67C5C5-7229-1142-BFB8-871ED8001C88}" srcOrd="0" destOrd="0" presId="urn:microsoft.com/office/officeart/2005/8/layout/vList2"/>
    <dgm:cxn modelId="{DF8133A7-4CB0-4DBF-954B-70F8D6C4B9E7}" srcId="{3B7217AA-96CA-47FD-A809-65674A35D5BF}" destId="{541293AC-09A4-45AD-A521-C1A6958FE382}" srcOrd="1" destOrd="0" parTransId="{DA14AB52-855D-40D4-89AD-1BCE21E18588}" sibTransId="{6FB717B6-47B2-435D-8A08-CA635EF3E5EC}"/>
    <dgm:cxn modelId="{739253BE-65CD-994F-B231-629026BDAB36}" type="presOf" srcId="{96C43AFF-1BFA-41BD-9D71-741074656C52}" destId="{77BB3B07-E70A-9446-BBB5-77067974530C}" srcOrd="0" destOrd="2" presId="urn:microsoft.com/office/officeart/2005/8/layout/vList2"/>
    <dgm:cxn modelId="{9991ACC2-77ED-A641-89FE-E55EFB77C968}" type="presOf" srcId="{3B7217AA-96CA-47FD-A809-65674A35D5BF}" destId="{D0342D6E-BE27-5941-A604-D4CEA90CCB7E}" srcOrd="0" destOrd="0" presId="urn:microsoft.com/office/officeart/2005/8/layout/vList2"/>
    <dgm:cxn modelId="{B40711EC-C0A8-4EE4-9C7C-0C66838088C8}" srcId="{888D3382-88B9-47DD-B900-C012F663689A}" destId="{C2680F88-4376-46C3-9F64-CBF6294234EF}" srcOrd="0" destOrd="0" parTransId="{56CEA736-6476-4338-8182-9110CB97ED71}" sibTransId="{31B2D71C-5B94-4C0C-B666-2E1ED4C06C8F}"/>
    <dgm:cxn modelId="{147B4903-4FD0-4147-AE6D-06B84E24D289}" type="presParOf" srcId="{B5036735-D837-1D44-90FD-86FF249A13E0}" destId="{6667243A-7FF6-304F-BF2E-1326CCAB9A4B}" srcOrd="0" destOrd="0" presId="urn:microsoft.com/office/officeart/2005/8/layout/vList2"/>
    <dgm:cxn modelId="{D3B853A0-94BB-E647-97E0-05879F7B04B3}" type="presParOf" srcId="{B5036735-D837-1D44-90FD-86FF249A13E0}" destId="{9A306132-DBDE-1B42-8465-77115F5768CC}" srcOrd="1" destOrd="0" presId="urn:microsoft.com/office/officeart/2005/8/layout/vList2"/>
    <dgm:cxn modelId="{DBDFAF9A-3BAB-D749-B6ED-F125EE2A317B}" type="presParOf" srcId="{B5036735-D837-1D44-90FD-86FF249A13E0}" destId="{6A67C5C5-7229-1142-BFB8-871ED8001C88}" srcOrd="2" destOrd="0" presId="urn:microsoft.com/office/officeart/2005/8/layout/vList2"/>
    <dgm:cxn modelId="{0B4B373D-7C94-1B40-81DD-026D29912AB7}" type="presParOf" srcId="{B5036735-D837-1D44-90FD-86FF249A13E0}" destId="{A06F06D1-07AC-E648-B8C5-7440F423C505}" srcOrd="3" destOrd="0" presId="urn:microsoft.com/office/officeart/2005/8/layout/vList2"/>
    <dgm:cxn modelId="{1394B1A1-EA09-804C-B7C1-BAA8303452D4}" type="presParOf" srcId="{B5036735-D837-1D44-90FD-86FF249A13E0}" destId="{D0342D6E-BE27-5941-A604-D4CEA90CCB7E}" srcOrd="4" destOrd="0" presId="urn:microsoft.com/office/officeart/2005/8/layout/vList2"/>
    <dgm:cxn modelId="{B61AD248-2CB8-3349-A507-2183F93DF995}" type="presParOf" srcId="{B5036735-D837-1D44-90FD-86FF249A13E0}" destId="{77BB3B07-E70A-9446-BBB5-77067974530C}"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67243A-7FF6-304F-BF2E-1326CCAB9A4B}">
      <dsp:nvSpPr>
        <dsp:cNvPr id="0" name=""/>
        <dsp:cNvSpPr/>
      </dsp:nvSpPr>
      <dsp:spPr>
        <a:xfrm>
          <a:off x="0" y="148909"/>
          <a:ext cx="5906181" cy="11934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da-DK" sz="3000" kern="1200"/>
            <a:t>Introduktion til python og miniconda </a:t>
          </a:r>
        </a:p>
      </dsp:txBody>
      <dsp:txXfrm>
        <a:off x="58257" y="207166"/>
        <a:ext cx="5789667" cy="1076886"/>
      </dsp:txXfrm>
    </dsp:sp>
    <dsp:sp modelId="{6A67C5C5-7229-1142-BFB8-871ED8001C88}">
      <dsp:nvSpPr>
        <dsp:cNvPr id="0" name=""/>
        <dsp:cNvSpPr/>
      </dsp:nvSpPr>
      <dsp:spPr>
        <a:xfrm>
          <a:off x="0" y="1428709"/>
          <a:ext cx="5906181" cy="11934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da-DK" sz="3000" kern="1200"/>
            <a:t>Opsætning af Conda</a:t>
          </a:r>
        </a:p>
      </dsp:txBody>
      <dsp:txXfrm>
        <a:off x="58257" y="1486966"/>
        <a:ext cx="5789667" cy="1076886"/>
      </dsp:txXfrm>
    </dsp:sp>
    <dsp:sp modelId="{D0342D6E-BE27-5941-A604-D4CEA90CCB7E}">
      <dsp:nvSpPr>
        <dsp:cNvPr id="0" name=""/>
        <dsp:cNvSpPr/>
      </dsp:nvSpPr>
      <dsp:spPr>
        <a:xfrm>
          <a:off x="0" y="2708509"/>
          <a:ext cx="5906181" cy="11934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da-DK" sz="3000" kern="1200"/>
            <a:t>Gennemgang af scripts</a:t>
          </a:r>
        </a:p>
      </dsp:txBody>
      <dsp:txXfrm>
        <a:off x="58257" y="2766766"/>
        <a:ext cx="5789667" cy="1076886"/>
      </dsp:txXfrm>
    </dsp:sp>
    <dsp:sp modelId="{77BB3B07-E70A-9446-BBB5-77067974530C}">
      <dsp:nvSpPr>
        <dsp:cNvPr id="0" name=""/>
        <dsp:cNvSpPr/>
      </dsp:nvSpPr>
      <dsp:spPr>
        <a:xfrm>
          <a:off x="0" y="3901909"/>
          <a:ext cx="5906181" cy="1179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521"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da-DK" sz="2300" kern="1200"/>
            <a:t>Omdøb mange filer på en gang </a:t>
          </a:r>
        </a:p>
        <a:p>
          <a:pPr marL="228600" lvl="1" indent="-228600" algn="l" defTabSz="1022350">
            <a:lnSpc>
              <a:spcPct val="90000"/>
            </a:lnSpc>
            <a:spcBef>
              <a:spcPct val="0"/>
            </a:spcBef>
            <a:spcAft>
              <a:spcPct val="20000"/>
            </a:spcAft>
            <a:buChar char="•"/>
          </a:pPr>
          <a:r>
            <a:rPr lang="da-DK" sz="2300" kern="1200"/>
            <a:t>Kopiere mange bestemte filer på en gang</a:t>
          </a:r>
        </a:p>
        <a:p>
          <a:pPr marL="228600" lvl="1" indent="-228600" algn="l" defTabSz="1022350">
            <a:lnSpc>
              <a:spcPct val="90000"/>
            </a:lnSpc>
            <a:spcBef>
              <a:spcPct val="0"/>
            </a:spcBef>
            <a:spcAft>
              <a:spcPct val="20000"/>
            </a:spcAft>
            <a:buChar char="•"/>
          </a:pPr>
          <a:r>
            <a:rPr lang="da-DK" sz="2300" kern="1200" dirty="0"/>
            <a:t>Træk noter og overstregninger ud af PDF-filer</a:t>
          </a:r>
        </a:p>
      </dsp:txBody>
      <dsp:txXfrm>
        <a:off x="0" y="3901909"/>
        <a:ext cx="5906181" cy="11799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BFA23E-4CD3-4B8F-9610-2B5AFF016C96}" type="datetimeFigureOut">
              <a:rPr lang="da-DK" smtClean="0"/>
              <a:t>17.03.2021</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18661-3DA2-4A4E-98F2-9CA0D75D32FE}" type="slidenum">
              <a:rPr lang="da-DK" smtClean="0"/>
              <a:t>‹nr.›</a:t>
            </a:fld>
            <a:endParaRPr lang="da-DK"/>
          </a:p>
        </p:txBody>
      </p:sp>
    </p:spTree>
    <p:extLst>
      <p:ext uri="{BB962C8B-B14F-4D97-AF65-F5344CB8AC3E}">
        <p14:creationId xmlns:p14="http://schemas.microsoft.com/office/powerpoint/2010/main" val="1449577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Workshop i </a:t>
            </a:r>
            <a:r>
              <a:rPr lang="da-DK" dirty="0" err="1"/>
              <a:t>python</a:t>
            </a:r>
            <a:r>
              <a:rPr lang="da-DK" dirty="0"/>
              <a:t>. </a:t>
            </a:r>
          </a:p>
          <a:p>
            <a:r>
              <a:rPr lang="da-DK" dirty="0"/>
              <a:t>Opgave orienteret </a:t>
            </a:r>
            <a:r>
              <a:rPr lang="da-DK" dirty="0" err="1"/>
              <a:t>python</a:t>
            </a:r>
            <a:r>
              <a:rPr lang="da-DK" dirty="0"/>
              <a:t> – forventningsafstemme, vi kommer ikke til at kode alt fra bunden. Vi kommer til at arbejde med scripts (stykker af kode), som vi modificere til vores behov. </a:t>
            </a:r>
          </a:p>
        </p:txBody>
      </p:sp>
      <p:sp>
        <p:nvSpPr>
          <p:cNvPr id="4" name="Pladsholder til slidenummer 3"/>
          <p:cNvSpPr>
            <a:spLocks noGrp="1"/>
          </p:cNvSpPr>
          <p:nvPr>
            <p:ph type="sldNum" sz="quarter" idx="5"/>
          </p:nvPr>
        </p:nvSpPr>
        <p:spPr/>
        <p:txBody>
          <a:bodyPr/>
          <a:lstStyle/>
          <a:p>
            <a:fld id="{12118661-3DA2-4A4E-98F2-9CA0D75D32FE}" type="slidenum">
              <a:rPr lang="da-DK" smtClean="0"/>
              <a:t>1</a:t>
            </a:fld>
            <a:endParaRPr lang="da-DK"/>
          </a:p>
        </p:txBody>
      </p:sp>
    </p:spTree>
    <p:extLst>
      <p:ext uri="{BB962C8B-B14F-4D97-AF65-F5344CB8AC3E}">
        <p14:creationId xmlns:p14="http://schemas.microsoft.com/office/powerpoint/2010/main" val="1390991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12118661-3DA2-4A4E-98F2-9CA0D75D32FE}" type="slidenum">
              <a:rPr lang="da-DK" smtClean="0"/>
              <a:t>2</a:t>
            </a:fld>
            <a:endParaRPr lang="da-DK"/>
          </a:p>
        </p:txBody>
      </p:sp>
    </p:spTree>
    <p:extLst>
      <p:ext uri="{BB962C8B-B14F-4D97-AF65-F5344CB8AC3E}">
        <p14:creationId xmlns:p14="http://schemas.microsoft.com/office/powerpoint/2010/main" val="755494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12118661-3DA2-4A4E-98F2-9CA0D75D32FE}" type="slidenum">
              <a:rPr lang="da-DK" smtClean="0"/>
              <a:t>4</a:t>
            </a:fld>
            <a:endParaRPr lang="da-DK"/>
          </a:p>
        </p:txBody>
      </p:sp>
    </p:spTree>
    <p:extLst>
      <p:ext uri="{BB962C8B-B14F-4D97-AF65-F5344CB8AC3E}">
        <p14:creationId xmlns:p14="http://schemas.microsoft.com/office/powerpoint/2010/main" val="4264448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Installation af </a:t>
            </a:r>
            <a:r>
              <a:rPr lang="da-DK" dirty="0" err="1"/>
              <a:t>miniconda</a:t>
            </a:r>
            <a:r>
              <a:rPr lang="da-DK" dirty="0"/>
              <a:t> – inkluderer </a:t>
            </a:r>
            <a:r>
              <a:rPr lang="da-DK" dirty="0" err="1"/>
              <a:t>python</a:t>
            </a:r>
            <a:endParaRPr lang="da-DK" dirty="0"/>
          </a:p>
          <a:p>
            <a:r>
              <a:rPr lang="da-DK" dirty="0" err="1"/>
              <a:t>Miniconda</a:t>
            </a:r>
            <a:r>
              <a:rPr lang="da-DK" dirty="0"/>
              <a:t> er en package-manager og en environment-manager – HVAD BETYDER DET?</a:t>
            </a:r>
          </a:p>
        </p:txBody>
      </p:sp>
      <p:sp>
        <p:nvSpPr>
          <p:cNvPr id="4" name="Pladsholder til slidenummer 3"/>
          <p:cNvSpPr>
            <a:spLocks noGrp="1"/>
          </p:cNvSpPr>
          <p:nvPr>
            <p:ph type="sldNum" sz="quarter" idx="5"/>
          </p:nvPr>
        </p:nvSpPr>
        <p:spPr/>
        <p:txBody>
          <a:bodyPr/>
          <a:lstStyle/>
          <a:p>
            <a:fld id="{12118661-3DA2-4A4E-98F2-9CA0D75D32FE}" type="slidenum">
              <a:rPr lang="da-DK" smtClean="0"/>
              <a:t>5</a:t>
            </a:fld>
            <a:endParaRPr lang="da-DK"/>
          </a:p>
        </p:txBody>
      </p:sp>
    </p:spTree>
    <p:extLst>
      <p:ext uri="{BB962C8B-B14F-4D97-AF65-F5344CB8AC3E}">
        <p14:creationId xmlns:p14="http://schemas.microsoft.com/office/powerpoint/2010/main" val="3585495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b="1" dirty="0"/>
              <a:t>Package-manager:</a:t>
            </a:r>
          </a:p>
          <a:p>
            <a:r>
              <a:rPr lang="da-DK" dirty="0"/>
              <a:t>I </a:t>
            </a:r>
            <a:r>
              <a:rPr lang="da-DK" dirty="0" err="1"/>
              <a:t>python</a:t>
            </a:r>
            <a:r>
              <a:rPr lang="da-DK" dirty="0"/>
              <a:t> kan man gøre brug af mange forskellige pakker, som alle kan noget forskelligt. Nogle kan arbejde med PDF, andre kan kommunikere med systemet på computeren, andre kan lave spil. Der er </a:t>
            </a:r>
            <a:r>
              <a:rPr lang="da-DK" i="1" dirty="0"/>
              <a:t>mange</a:t>
            </a:r>
            <a:r>
              <a:rPr lang="da-DK" dirty="0"/>
              <a:t> muligheder</a:t>
            </a:r>
          </a:p>
          <a:p>
            <a:endParaRPr lang="da-DK" dirty="0"/>
          </a:p>
          <a:p>
            <a:r>
              <a:rPr lang="da-DK" b="1" dirty="0"/>
              <a:t>Environment-manager:</a:t>
            </a:r>
          </a:p>
          <a:p>
            <a:r>
              <a:rPr lang="da-DK" dirty="0"/>
              <a:t>Hvis man sidder med flere store projekter, så kan nogle pakker skulle bruges i forskellige udgaver. Det kan </a:t>
            </a:r>
            <a:r>
              <a:rPr lang="da-DK" dirty="0" err="1"/>
              <a:t>conda</a:t>
            </a:r>
            <a:r>
              <a:rPr lang="da-DK" dirty="0"/>
              <a:t> klare. Man kan i </a:t>
            </a:r>
            <a:r>
              <a:rPr lang="da-DK" dirty="0" err="1"/>
              <a:t>conda</a:t>
            </a:r>
            <a:r>
              <a:rPr lang="da-DK" dirty="0"/>
              <a:t> lave forskellige miljøer og skifte imellem dem</a:t>
            </a:r>
          </a:p>
        </p:txBody>
      </p:sp>
      <p:sp>
        <p:nvSpPr>
          <p:cNvPr id="4" name="Pladsholder til slidenummer 3"/>
          <p:cNvSpPr>
            <a:spLocks noGrp="1"/>
          </p:cNvSpPr>
          <p:nvPr>
            <p:ph type="sldNum" sz="quarter" idx="5"/>
          </p:nvPr>
        </p:nvSpPr>
        <p:spPr/>
        <p:txBody>
          <a:bodyPr/>
          <a:lstStyle/>
          <a:p>
            <a:fld id="{12118661-3DA2-4A4E-98F2-9CA0D75D32FE}" type="slidenum">
              <a:rPr lang="da-DK" smtClean="0"/>
              <a:t>6</a:t>
            </a:fld>
            <a:endParaRPr lang="da-DK"/>
          </a:p>
        </p:txBody>
      </p:sp>
    </p:spTree>
    <p:extLst>
      <p:ext uri="{BB962C8B-B14F-4D97-AF65-F5344CB8AC3E}">
        <p14:creationId xmlns:p14="http://schemas.microsoft.com/office/powerpoint/2010/main" val="3752784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Uden </a:t>
            </a:r>
            <a:r>
              <a:rPr lang="da-DK" dirty="0" err="1"/>
              <a:t>conda</a:t>
            </a:r>
            <a:r>
              <a:rPr lang="da-DK" dirty="0"/>
              <a:t> kan man have to projekter, der kræver forskellige versioner af fx </a:t>
            </a:r>
            <a:r>
              <a:rPr lang="da-DK" dirty="0" err="1"/>
              <a:t>NumPy</a:t>
            </a:r>
            <a:r>
              <a:rPr lang="da-DK" dirty="0"/>
              <a:t>. </a:t>
            </a:r>
            <a:r>
              <a:rPr lang="da-DK" dirty="0" err="1"/>
              <a:t>Conda</a:t>
            </a:r>
            <a:r>
              <a:rPr lang="da-DK" dirty="0"/>
              <a:t> gør, at man kan isolere dem i forskellige miljøer</a:t>
            </a:r>
          </a:p>
          <a:p>
            <a:endParaRPr lang="da-DK" dirty="0"/>
          </a:p>
        </p:txBody>
      </p:sp>
      <p:sp>
        <p:nvSpPr>
          <p:cNvPr id="4" name="Pladsholder til slidenummer 3"/>
          <p:cNvSpPr>
            <a:spLocks noGrp="1"/>
          </p:cNvSpPr>
          <p:nvPr>
            <p:ph type="sldNum" sz="quarter" idx="5"/>
          </p:nvPr>
        </p:nvSpPr>
        <p:spPr/>
        <p:txBody>
          <a:bodyPr/>
          <a:lstStyle/>
          <a:p>
            <a:fld id="{12118661-3DA2-4A4E-98F2-9CA0D75D32FE}" type="slidenum">
              <a:rPr lang="da-DK" smtClean="0"/>
              <a:t>7</a:t>
            </a:fld>
            <a:endParaRPr lang="da-DK"/>
          </a:p>
        </p:txBody>
      </p:sp>
    </p:spTree>
    <p:extLst>
      <p:ext uri="{BB962C8B-B14F-4D97-AF65-F5344CB8AC3E}">
        <p14:creationId xmlns:p14="http://schemas.microsoft.com/office/powerpoint/2010/main" val="365267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Conda</a:t>
            </a:r>
            <a:r>
              <a:rPr lang="da-DK" dirty="0"/>
              <a:t> kan lave forskellige miljøer, man kan arbejde i</a:t>
            </a:r>
          </a:p>
          <a:p>
            <a:endParaRPr lang="da-DK" dirty="0"/>
          </a:p>
          <a:p>
            <a:r>
              <a:rPr lang="da-DK" dirty="0"/>
              <a:t>Spørgsmål?</a:t>
            </a:r>
          </a:p>
        </p:txBody>
      </p:sp>
      <p:sp>
        <p:nvSpPr>
          <p:cNvPr id="4" name="Pladsholder til slidenummer 3"/>
          <p:cNvSpPr>
            <a:spLocks noGrp="1"/>
          </p:cNvSpPr>
          <p:nvPr>
            <p:ph type="sldNum" sz="quarter" idx="5"/>
          </p:nvPr>
        </p:nvSpPr>
        <p:spPr/>
        <p:txBody>
          <a:bodyPr/>
          <a:lstStyle/>
          <a:p>
            <a:fld id="{12118661-3DA2-4A4E-98F2-9CA0D75D32FE}" type="slidenum">
              <a:rPr lang="da-DK" smtClean="0"/>
              <a:t>8</a:t>
            </a:fld>
            <a:endParaRPr lang="da-DK"/>
          </a:p>
        </p:txBody>
      </p:sp>
    </p:spTree>
    <p:extLst>
      <p:ext uri="{BB962C8B-B14F-4D97-AF65-F5344CB8AC3E}">
        <p14:creationId xmlns:p14="http://schemas.microsoft.com/office/powerpoint/2010/main" val="2511896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3/17/21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‹nr.›</a:t>
            </a:fld>
            <a:endParaRPr lang="en-US" dirty="0"/>
          </a:p>
        </p:txBody>
      </p:sp>
    </p:spTree>
    <p:extLst>
      <p:ext uri="{BB962C8B-B14F-4D97-AF65-F5344CB8AC3E}">
        <p14:creationId xmlns:p14="http://schemas.microsoft.com/office/powerpoint/2010/main" val="298575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‹nr.›</a:t>
            </a:fld>
            <a:endParaRPr lang="en-US"/>
          </a:p>
        </p:txBody>
      </p:sp>
    </p:spTree>
    <p:extLst>
      <p:ext uri="{BB962C8B-B14F-4D97-AF65-F5344CB8AC3E}">
        <p14:creationId xmlns:p14="http://schemas.microsoft.com/office/powerpoint/2010/main" val="4089686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‹nr.›</a:t>
            </a:fld>
            <a:endParaRPr lang="en-US"/>
          </a:p>
        </p:txBody>
      </p:sp>
    </p:spTree>
    <p:extLst>
      <p:ext uri="{BB962C8B-B14F-4D97-AF65-F5344CB8AC3E}">
        <p14:creationId xmlns:p14="http://schemas.microsoft.com/office/powerpoint/2010/main" val="3795037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‹nr.›</a:t>
            </a:fld>
            <a:endParaRPr lang="en-US"/>
          </a:p>
        </p:txBody>
      </p:sp>
    </p:spTree>
    <p:extLst>
      <p:ext uri="{BB962C8B-B14F-4D97-AF65-F5344CB8AC3E}">
        <p14:creationId xmlns:p14="http://schemas.microsoft.com/office/powerpoint/2010/main" val="4138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3/17/21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‹nr.›</a:t>
            </a:fld>
            <a:endParaRPr lang="en-US" dirty="0"/>
          </a:p>
        </p:txBody>
      </p:sp>
    </p:spTree>
    <p:extLst>
      <p:ext uri="{BB962C8B-B14F-4D97-AF65-F5344CB8AC3E}">
        <p14:creationId xmlns:p14="http://schemas.microsoft.com/office/powerpoint/2010/main" val="2637839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‹nr.›</a:t>
            </a:fld>
            <a:endParaRPr lang="en-US"/>
          </a:p>
        </p:txBody>
      </p:sp>
    </p:spTree>
    <p:extLst>
      <p:ext uri="{BB962C8B-B14F-4D97-AF65-F5344CB8AC3E}">
        <p14:creationId xmlns:p14="http://schemas.microsoft.com/office/powerpoint/2010/main" val="1652448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3/17/21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‹nr.›</a:t>
            </a:fld>
            <a:endParaRPr lang="en-US"/>
          </a:p>
        </p:txBody>
      </p:sp>
    </p:spTree>
    <p:extLst>
      <p:ext uri="{BB962C8B-B14F-4D97-AF65-F5344CB8AC3E}">
        <p14:creationId xmlns:p14="http://schemas.microsoft.com/office/powerpoint/2010/main" val="827747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‹nr.›</a:t>
            </a:fld>
            <a:endParaRPr lang="en-US"/>
          </a:p>
        </p:txBody>
      </p:sp>
    </p:spTree>
    <p:extLst>
      <p:ext uri="{BB962C8B-B14F-4D97-AF65-F5344CB8AC3E}">
        <p14:creationId xmlns:p14="http://schemas.microsoft.com/office/powerpoint/2010/main" val="4070369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‹nr.›</a:t>
            </a:fld>
            <a:endParaRPr lang="en-US"/>
          </a:p>
        </p:txBody>
      </p:sp>
    </p:spTree>
    <p:extLst>
      <p:ext uri="{BB962C8B-B14F-4D97-AF65-F5344CB8AC3E}">
        <p14:creationId xmlns:p14="http://schemas.microsoft.com/office/powerpoint/2010/main" val="3079547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3/17/21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‹nr.›</a:t>
            </a:fld>
            <a:endParaRPr lang="en-US"/>
          </a:p>
        </p:txBody>
      </p:sp>
    </p:spTree>
    <p:extLst>
      <p:ext uri="{BB962C8B-B14F-4D97-AF65-F5344CB8AC3E}">
        <p14:creationId xmlns:p14="http://schemas.microsoft.com/office/powerpoint/2010/main" val="329571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3/17/21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‹nr.›</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00179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3/17/21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‹nr.›</a:t>
            </a:fld>
            <a:endParaRPr lang="en-US"/>
          </a:p>
        </p:txBody>
      </p:sp>
    </p:spTree>
    <p:extLst>
      <p:ext uri="{BB962C8B-B14F-4D97-AF65-F5344CB8AC3E}">
        <p14:creationId xmlns:p14="http://schemas.microsoft.com/office/powerpoint/2010/main" val="235469955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0" r:id="rId5"/>
    <p:sldLayoutId id="2147483675"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90000"/>
        </a:lnSpc>
        <a:spcBef>
          <a:spcPct val="0"/>
        </a:spcBef>
        <a:buNone/>
        <a:defRPr lang="en-US" sz="4800"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t billede, der indeholder drage, farverig, bygning, farvet&#10;&#10;Automatisk genereret beskrivelse">
            <a:extLst>
              <a:ext uri="{FF2B5EF4-FFF2-40B4-BE49-F238E27FC236}">
                <a16:creationId xmlns:a16="http://schemas.microsoft.com/office/drawing/2014/main" id="{E25FCDEA-D020-44B3-811A-E61B03E9E8AB}"/>
              </a:ext>
            </a:extLst>
          </p:cNvPr>
          <p:cNvPicPr>
            <a:picLocks noChangeAspect="1"/>
          </p:cNvPicPr>
          <p:nvPr/>
        </p:nvPicPr>
        <p:blipFill rotWithShape="1">
          <a:blip r:embed="rId3">
            <a:alphaModFix amt="45000"/>
          </a:blip>
          <a:srcRect t="10983" b="9512"/>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el 1">
            <a:extLst>
              <a:ext uri="{FF2B5EF4-FFF2-40B4-BE49-F238E27FC236}">
                <a16:creationId xmlns:a16="http://schemas.microsoft.com/office/drawing/2014/main" id="{564D70C8-12EC-4384-BF28-DE5C61439559}"/>
              </a:ext>
            </a:extLst>
          </p:cNvPr>
          <p:cNvSpPr>
            <a:spLocks noGrp="1"/>
          </p:cNvSpPr>
          <p:nvPr>
            <p:ph type="ctrTitle"/>
          </p:nvPr>
        </p:nvSpPr>
        <p:spPr>
          <a:xfrm>
            <a:off x="1769532" y="2091263"/>
            <a:ext cx="8652938" cy="2461504"/>
          </a:xfrm>
        </p:spPr>
        <p:txBody>
          <a:bodyPr>
            <a:normAutofit/>
          </a:bodyPr>
          <a:lstStyle/>
          <a:p>
            <a:r>
              <a:rPr lang="da-DK" dirty="0"/>
              <a:t>Humanistens digitale værktøjskasse</a:t>
            </a:r>
          </a:p>
        </p:txBody>
      </p:sp>
      <p:sp>
        <p:nvSpPr>
          <p:cNvPr id="3" name="Undertitel 2">
            <a:extLst>
              <a:ext uri="{FF2B5EF4-FFF2-40B4-BE49-F238E27FC236}">
                <a16:creationId xmlns:a16="http://schemas.microsoft.com/office/drawing/2014/main" id="{A1E156BE-3DF8-489B-8DBC-E752604548E2}"/>
              </a:ext>
            </a:extLst>
          </p:cNvPr>
          <p:cNvSpPr>
            <a:spLocks noGrp="1"/>
          </p:cNvSpPr>
          <p:nvPr>
            <p:ph type="subTitle" idx="1"/>
          </p:nvPr>
        </p:nvSpPr>
        <p:spPr>
          <a:xfrm>
            <a:off x="1769532" y="4623127"/>
            <a:ext cx="8655200" cy="457201"/>
          </a:xfrm>
        </p:spPr>
        <p:txBody>
          <a:bodyPr>
            <a:normAutofit/>
          </a:bodyPr>
          <a:lstStyle/>
          <a:p>
            <a:pPr>
              <a:spcAft>
                <a:spcPts val="600"/>
              </a:spcAft>
            </a:pPr>
            <a:r>
              <a:rPr lang="da-DK" dirty="0">
                <a:solidFill>
                  <a:schemeClr val="tx1"/>
                </a:solidFill>
              </a:rPr>
              <a:t>Opgave orienteret </a:t>
            </a:r>
            <a:r>
              <a:rPr lang="da-DK" dirty="0" err="1">
                <a:solidFill>
                  <a:schemeClr val="tx1"/>
                </a:solidFill>
              </a:rPr>
              <a:t>python</a:t>
            </a:r>
            <a:endParaRPr lang="da-DK" dirty="0">
              <a:solidFill>
                <a:schemeClr val="tx1"/>
              </a:solidFill>
            </a:endParaRP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53074511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0">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2">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el 1">
            <a:extLst>
              <a:ext uri="{FF2B5EF4-FFF2-40B4-BE49-F238E27FC236}">
                <a16:creationId xmlns:a16="http://schemas.microsoft.com/office/drawing/2014/main" id="{85A53F09-C0BB-6540-BAF2-AA55BACA81FF}"/>
              </a:ext>
            </a:extLst>
          </p:cNvPr>
          <p:cNvSpPr>
            <a:spLocks noGrp="1"/>
          </p:cNvSpPr>
          <p:nvPr>
            <p:ph type="title"/>
          </p:nvPr>
        </p:nvSpPr>
        <p:spPr>
          <a:xfrm>
            <a:off x="573409" y="559477"/>
            <a:ext cx="3765200" cy="5709931"/>
          </a:xfrm>
        </p:spPr>
        <p:txBody>
          <a:bodyPr>
            <a:normAutofit/>
          </a:bodyPr>
          <a:lstStyle/>
          <a:p>
            <a:pPr algn="ctr"/>
            <a:r>
              <a:rPr lang="da-DK"/>
              <a:t>Program for dagen</a:t>
            </a:r>
          </a:p>
        </p:txBody>
      </p:sp>
      <p:sp>
        <p:nvSpPr>
          <p:cNvPr id="49" name="Rectangle 44">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36" name="Pladsholder til indhold 2">
            <a:extLst>
              <a:ext uri="{FF2B5EF4-FFF2-40B4-BE49-F238E27FC236}">
                <a16:creationId xmlns:a16="http://schemas.microsoft.com/office/drawing/2014/main" id="{03E81B42-1D6D-4EBB-99BA-7350C2D67A85}"/>
              </a:ext>
            </a:extLst>
          </p:cNvPr>
          <p:cNvGraphicFramePr>
            <a:graphicFrameLocks noGrp="1"/>
          </p:cNvGraphicFramePr>
          <p:nvPr>
            <p:ph idx="1"/>
            <p:extLst>
              <p:ext uri="{D42A27DB-BD31-4B8C-83A1-F6EECF244321}">
                <p14:modId xmlns:p14="http://schemas.microsoft.com/office/powerpoint/2010/main" val="2098190012"/>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1953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A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ladsholder til indhold 3">
            <a:extLst>
              <a:ext uri="{FF2B5EF4-FFF2-40B4-BE49-F238E27FC236}">
                <a16:creationId xmlns:a16="http://schemas.microsoft.com/office/drawing/2014/main" id="{B2E160A8-0227-4E8C-9DAF-260E7A93AB4C}"/>
              </a:ext>
            </a:extLst>
          </p:cNvPr>
          <p:cNvPicPr>
            <a:picLocks noGrp="1" noChangeAspect="1"/>
          </p:cNvPicPr>
          <p:nvPr>
            <p:ph idx="1"/>
          </p:nvPr>
        </p:nvPicPr>
        <p:blipFill>
          <a:blip r:embed="rId2"/>
          <a:stretch>
            <a:fillRect/>
          </a:stretch>
        </p:blipFill>
        <p:spPr>
          <a:xfrm>
            <a:off x="2162012" y="803063"/>
            <a:ext cx="7867976" cy="5251874"/>
          </a:xfrm>
          <a:prstGeom prst="rect">
            <a:avLst/>
          </a:prstGeom>
        </p:spPr>
      </p:pic>
    </p:spTree>
    <p:extLst>
      <p:ext uri="{BB962C8B-B14F-4D97-AF65-F5344CB8AC3E}">
        <p14:creationId xmlns:p14="http://schemas.microsoft.com/office/powerpoint/2010/main" val="14001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5" name="Rectangle 34">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7" name="Rectangle 36">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9" name="Group 3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0" name="Straight Connector 39">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ladsholder til indhold 3">
            <a:extLst>
              <a:ext uri="{FF2B5EF4-FFF2-40B4-BE49-F238E27FC236}">
                <a16:creationId xmlns:a16="http://schemas.microsoft.com/office/drawing/2014/main" id="{DBB871CE-3134-45EA-82FB-37AA402387B7}"/>
              </a:ext>
            </a:extLst>
          </p:cNvPr>
          <p:cNvPicPr>
            <a:picLocks noGrp="1" noChangeAspect="1"/>
          </p:cNvPicPr>
          <p:nvPr>
            <p:ph idx="1"/>
          </p:nvPr>
        </p:nvPicPr>
        <p:blipFill rotWithShape="1">
          <a:blip r:embed="rId3"/>
          <a:srcRect/>
          <a:stretch/>
        </p:blipFill>
        <p:spPr>
          <a:xfrm>
            <a:off x="3" y="-22"/>
            <a:ext cx="12191997" cy="6858022"/>
          </a:xfrm>
          <a:prstGeom prst="rect">
            <a:avLst/>
          </a:prstGeom>
        </p:spPr>
      </p:pic>
      <p:sp>
        <p:nvSpPr>
          <p:cNvPr id="46" name="Rectangle 45">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397938"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37374"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B8C7960-00D5-46AC-8D8D-055F61E924B2}"/>
              </a:ext>
            </a:extLst>
          </p:cNvPr>
          <p:cNvSpPr>
            <a:spLocks noGrp="1"/>
          </p:cNvSpPr>
          <p:nvPr>
            <p:ph type="title"/>
          </p:nvPr>
        </p:nvSpPr>
        <p:spPr>
          <a:xfrm>
            <a:off x="5977126" y="2349192"/>
            <a:ext cx="5452529" cy="3569242"/>
          </a:xfrm>
        </p:spPr>
        <p:txBody>
          <a:bodyPr vert="horz" lIns="91440" tIns="45720" rIns="91440" bIns="45720" rtlCol="0" anchor="t">
            <a:normAutofit/>
          </a:bodyPr>
          <a:lstStyle/>
          <a:p>
            <a:pPr algn="r">
              <a:lnSpc>
                <a:spcPct val="83000"/>
              </a:lnSpc>
            </a:pPr>
            <a:r>
              <a:rPr lang="en-US" sz="6000" b="1" cap="all" spc="-100" dirty="0">
                <a:solidFill>
                  <a:srgbClr val="FF0000"/>
                </a:solidFill>
              </a:rPr>
              <a:t>OK at </a:t>
            </a:r>
            <a:r>
              <a:rPr lang="en-US" sz="6000" b="1" cap="all" spc="-100" dirty="0" err="1">
                <a:solidFill>
                  <a:srgbClr val="FF0000"/>
                </a:solidFill>
              </a:rPr>
              <a:t>fejle</a:t>
            </a:r>
            <a:r>
              <a:rPr lang="en-US" sz="6000" b="1" cap="all" spc="-100" dirty="0">
                <a:solidFill>
                  <a:srgbClr val="FF0000"/>
                </a:solidFill>
              </a:rPr>
              <a:t>!</a:t>
            </a:r>
          </a:p>
        </p:txBody>
      </p:sp>
    </p:spTree>
    <p:extLst>
      <p:ext uri="{BB962C8B-B14F-4D97-AF65-F5344CB8AC3E}">
        <p14:creationId xmlns:p14="http://schemas.microsoft.com/office/powerpoint/2010/main" val="3554865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t billede, der indeholder drage, farverig, bygning, farvet&#10;&#10;Automatisk genereret beskrivelse">
            <a:extLst>
              <a:ext uri="{FF2B5EF4-FFF2-40B4-BE49-F238E27FC236}">
                <a16:creationId xmlns:a16="http://schemas.microsoft.com/office/drawing/2014/main" id="{E25FCDEA-D020-44B3-811A-E61B03E9E8AB}"/>
              </a:ext>
            </a:extLst>
          </p:cNvPr>
          <p:cNvPicPr>
            <a:picLocks noChangeAspect="1"/>
          </p:cNvPicPr>
          <p:nvPr/>
        </p:nvPicPr>
        <p:blipFill rotWithShape="1">
          <a:blip r:embed="rId3">
            <a:alphaModFix amt="45000"/>
          </a:blip>
          <a:srcRect t="10983" b="9512"/>
          <a:stretch/>
        </p:blipFill>
        <p:spPr>
          <a:xfrm>
            <a:off x="20" y="10"/>
            <a:ext cx="12191980" cy="6857990"/>
          </a:xfrm>
          <a:prstGeom prst="rect">
            <a:avLst/>
          </a:prstGeom>
        </p:spPr>
      </p:pic>
      <p:sp>
        <p:nvSpPr>
          <p:cNvPr id="2" name="Titel 1">
            <a:extLst>
              <a:ext uri="{FF2B5EF4-FFF2-40B4-BE49-F238E27FC236}">
                <a16:creationId xmlns:a16="http://schemas.microsoft.com/office/drawing/2014/main" id="{564D70C8-12EC-4384-BF28-DE5C61439559}"/>
              </a:ext>
            </a:extLst>
          </p:cNvPr>
          <p:cNvSpPr>
            <a:spLocks noGrp="1"/>
          </p:cNvSpPr>
          <p:nvPr>
            <p:ph type="ctrTitle"/>
          </p:nvPr>
        </p:nvSpPr>
        <p:spPr>
          <a:xfrm>
            <a:off x="1769532" y="2091263"/>
            <a:ext cx="8652938" cy="2461504"/>
          </a:xfrm>
        </p:spPr>
        <p:txBody>
          <a:bodyPr>
            <a:normAutofit/>
          </a:bodyPr>
          <a:lstStyle/>
          <a:p>
            <a:r>
              <a:rPr lang="da-DK" dirty="0" err="1"/>
              <a:t>Miniconda</a:t>
            </a:r>
            <a:r>
              <a:rPr lang="da-DK" dirty="0"/>
              <a:t> og Python</a:t>
            </a:r>
          </a:p>
        </p:txBody>
      </p:sp>
      <p:sp>
        <p:nvSpPr>
          <p:cNvPr id="3" name="Undertitel 2">
            <a:extLst>
              <a:ext uri="{FF2B5EF4-FFF2-40B4-BE49-F238E27FC236}">
                <a16:creationId xmlns:a16="http://schemas.microsoft.com/office/drawing/2014/main" id="{A1E156BE-3DF8-489B-8DBC-E752604548E2}"/>
              </a:ext>
            </a:extLst>
          </p:cNvPr>
          <p:cNvSpPr>
            <a:spLocks noGrp="1"/>
          </p:cNvSpPr>
          <p:nvPr>
            <p:ph type="subTitle" idx="1"/>
          </p:nvPr>
        </p:nvSpPr>
        <p:spPr>
          <a:xfrm>
            <a:off x="1769532" y="4623127"/>
            <a:ext cx="8655200" cy="457201"/>
          </a:xfrm>
        </p:spPr>
        <p:txBody>
          <a:bodyPr>
            <a:normAutofit/>
          </a:bodyPr>
          <a:lstStyle/>
          <a:p>
            <a:pPr>
              <a:spcAft>
                <a:spcPts val="600"/>
              </a:spcAft>
            </a:pPr>
            <a:r>
              <a:rPr lang="da-DK" dirty="0">
                <a:solidFill>
                  <a:schemeClr val="tx1"/>
                </a:solidFill>
              </a:rPr>
              <a:t>Kort introduktion</a:t>
            </a:r>
          </a:p>
        </p:txBody>
      </p:sp>
    </p:spTree>
    <p:extLst>
      <p:ext uri="{BB962C8B-B14F-4D97-AF65-F5344CB8AC3E}">
        <p14:creationId xmlns:p14="http://schemas.microsoft.com/office/powerpoint/2010/main" val="1362950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6" name="Rectangle 15">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A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ladsholder til indhold 4">
            <a:extLst>
              <a:ext uri="{FF2B5EF4-FFF2-40B4-BE49-F238E27FC236}">
                <a16:creationId xmlns:a16="http://schemas.microsoft.com/office/drawing/2014/main" id="{2C932D01-8BC8-4DCC-B632-A523085466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1539" y="2184802"/>
            <a:ext cx="10588922" cy="2488396"/>
          </a:xfrm>
          <a:prstGeom prst="rect">
            <a:avLst/>
          </a:prstGeom>
        </p:spPr>
      </p:pic>
    </p:spTree>
    <p:extLst>
      <p:ext uri="{BB962C8B-B14F-4D97-AF65-F5344CB8AC3E}">
        <p14:creationId xmlns:p14="http://schemas.microsoft.com/office/powerpoint/2010/main" val="814144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ladsholder til indhold 4">
            <a:extLst>
              <a:ext uri="{FF2B5EF4-FFF2-40B4-BE49-F238E27FC236}">
                <a16:creationId xmlns:a16="http://schemas.microsoft.com/office/drawing/2014/main" id="{DA751718-D3F5-4557-940B-7249E360B4F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192" y="1602704"/>
            <a:ext cx="6909386" cy="3644700"/>
          </a:xfrm>
          <a:prstGeom prst="rect">
            <a:avLst/>
          </a:prstGeom>
        </p:spPr>
      </p:pic>
      <p:sp>
        <p:nvSpPr>
          <p:cNvPr id="29" name="Rectangle 28">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F0A6F95-317D-4D02-8892-5D004DD506C2}"/>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3700" cap="all" spc="-100" dirty="0" err="1"/>
              <a:t>Forskellige</a:t>
            </a:r>
            <a:r>
              <a:rPr lang="en-US" sz="3700" cap="all" spc="-100" dirty="0"/>
              <a:t> </a:t>
            </a:r>
            <a:r>
              <a:rPr lang="en-US" sz="3700" cap="all" spc="-100" dirty="0" err="1"/>
              <a:t>projekter</a:t>
            </a:r>
            <a:r>
              <a:rPr lang="en-US" sz="3700" cap="all" spc="-100" dirty="0"/>
              <a:t> </a:t>
            </a:r>
            <a:r>
              <a:rPr lang="en-US" sz="3700" cap="all" spc="-100" dirty="0" err="1"/>
              <a:t>bruger</a:t>
            </a:r>
            <a:r>
              <a:rPr lang="en-US" sz="3700" cap="all" spc="-100" dirty="0"/>
              <a:t> </a:t>
            </a:r>
            <a:r>
              <a:rPr lang="en-US" sz="3700" cap="all" spc="-100" dirty="0" err="1"/>
              <a:t>samme</a:t>
            </a:r>
            <a:r>
              <a:rPr lang="en-US" sz="3700" cap="all" spc="-100" dirty="0"/>
              <a:t> </a:t>
            </a:r>
            <a:r>
              <a:rPr lang="en-US" sz="3700" cap="all" spc="-100" dirty="0" err="1"/>
              <a:t>moduler</a:t>
            </a:r>
            <a:r>
              <a:rPr lang="en-US" sz="3700" cap="all" spc="-100" dirty="0"/>
              <a:t> (</a:t>
            </a:r>
            <a:r>
              <a:rPr lang="en-US" sz="3700" cap="all" spc="-100" dirty="0" err="1"/>
              <a:t>pakker</a:t>
            </a:r>
            <a:r>
              <a:rPr lang="en-US" sz="3700" cap="all" spc="-100" dirty="0"/>
              <a:t>)</a:t>
            </a:r>
          </a:p>
        </p:txBody>
      </p:sp>
      <p:sp>
        <p:nvSpPr>
          <p:cNvPr id="31" name="Rectangle 30">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32">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22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11">
            <a:extLst>
              <a:ext uri="{FF2B5EF4-FFF2-40B4-BE49-F238E27FC236}">
                <a16:creationId xmlns:a16="http://schemas.microsoft.com/office/drawing/2014/main" id="{2DC4AA0A-D9C3-4A0B-990D-1BCB0022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121938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ladsholder til indhold 4">
            <a:extLst>
              <a:ext uri="{FF2B5EF4-FFF2-40B4-BE49-F238E27FC236}">
                <a16:creationId xmlns:a16="http://schemas.microsoft.com/office/drawing/2014/main" id="{BF9BCC6D-727A-428D-862D-36E9717524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8054" y="648231"/>
            <a:ext cx="7570196" cy="3217333"/>
          </a:xfrm>
          <a:prstGeom prst="rect">
            <a:avLst/>
          </a:prstGeom>
        </p:spPr>
      </p:pic>
      <p:sp>
        <p:nvSpPr>
          <p:cNvPr id="34" name="Rectangle 13">
            <a:extLst>
              <a:ext uri="{FF2B5EF4-FFF2-40B4-BE49-F238E27FC236}">
                <a16:creationId xmlns:a16="http://schemas.microsoft.com/office/drawing/2014/main" id="{370878C7-7719-40BD-AA97-751A85670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rgbClr val="3AB0CC"/>
          </a:solidFill>
          <a:ln w="6350" cap="flat" cmpd="sng" algn="ctr">
            <a:noFill/>
            <a:prstDash val="solid"/>
          </a:ln>
          <a:effectLst>
            <a:outerShdw blurRad="50800" algn="ctr" rotWithShape="0">
              <a:prstClr val="black">
                <a:alpha val="66000"/>
              </a:prstClr>
            </a:outerShdw>
            <a:softEdge rad="0"/>
          </a:effectLst>
        </p:spPr>
      </p:sp>
      <p:sp>
        <p:nvSpPr>
          <p:cNvPr id="35" name="Rectangle 15">
            <a:extLst>
              <a:ext uri="{FF2B5EF4-FFF2-40B4-BE49-F238E27FC236}">
                <a16:creationId xmlns:a16="http://schemas.microsoft.com/office/drawing/2014/main" id="{1D9D3865-C494-4C4A-8495-8245E905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tx1"/>
            </a:solidFill>
            <a:prstDash val="solid"/>
            <a:miter lim="800000"/>
          </a:ln>
          <a:effectLst/>
        </p:spPr>
      </p:sp>
      <p:sp>
        <p:nvSpPr>
          <p:cNvPr id="2" name="Titel 1">
            <a:extLst>
              <a:ext uri="{FF2B5EF4-FFF2-40B4-BE49-F238E27FC236}">
                <a16:creationId xmlns:a16="http://schemas.microsoft.com/office/drawing/2014/main" id="{75F00C9C-CB4E-4BC7-83E8-3D969B126F73}"/>
              </a:ext>
            </a:extLst>
          </p:cNvPr>
          <p:cNvSpPr>
            <a:spLocks noGrp="1"/>
          </p:cNvSpPr>
          <p:nvPr>
            <p:ph type="title"/>
          </p:nvPr>
        </p:nvSpPr>
        <p:spPr>
          <a:xfrm>
            <a:off x="956234" y="4495894"/>
            <a:ext cx="4942542" cy="1371600"/>
          </a:xfrm>
        </p:spPr>
        <p:txBody>
          <a:bodyPr>
            <a:normAutofit/>
          </a:bodyPr>
          <a:lstStyle/>
          <a:p>
            <a:pPr algn="r"/>
            <a:r>
              <a:rPr lang="da-DK" sz="4400" dirty="0">
                <a:solidFill>
                  <a:schemeClr val="tx1"/>
                </a:solidFill>
              </a:rPr>
              <a:t>Environment-manager</a:t>
            </a:r>
          </a:p>
        </p:txBody>
      </p:sp>
      <p:cxnSp>
        <p:nvCxnSpPr>
          <p:cNvPr id="36" name="Straight Connector 17">
            <a:extLst>
              <a:ext uri="{FF2B5EF4-FFF2-40B4-BE49-F238E27FC236}">
                <a16:creationId xmlns:a16="http://schemas.microsoft.com/office/drawing/2014/main" id="{B78EE79F-FCAA-4CF9-9746-730B51FC4C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634895"/>
            <a:ext cx="0" cy="115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8929E735-D72A-4A62-8B34-D7841DDC1119}"/>
              </a:ext>
            </a:extLst>
          </p:cNvPr>
          <p:cNvSpPr>
            <a:spLocks noGrp="1"/>
          </p:cNvSpPr>
          <p:nvPr>
            <p:ph idx="1"/>
          </p:nvPr>
        </p:nvSpPr>
        <p:spPr>
          <a:xfrm>
            <a:off x="6256866" y="4495894"/>
            <a:ext cx="4978899" cy="1444718"/>
          </a:xfrm>
        </p:spPr>
        <p:txBody>
          <a:bodyPr anchor="ctr">
            <a:normAutofit/>
          </a:bodyPr>
          <a:lstStyle/>
          <a:p>
            <a:r>
              <a:rPr lang="en-US" dirty="0" err="1"/>
              <a:t>Conda</a:t>
            </a:r>
            <a:r>
              <a:rPr lang="en-US" dirty="0"/>
              <a:t> </a:t>
            </a:r>
            <a:r>
              <a:rPr lang="en-US" dirty="0" err="1"/>
              <a:t>deler</a:t>
            </a:r>
            <a:r>
              <a:rPr lang="en-US" dirty="0"/>
              <a:t> ting op. </a:t>
            </a:r>
            <a:r>
              <a:rPr lang="en-US" dirty="0" err="1"/>
              <a:t>Så</a:t>
            </a:r>
            <a:r>
              <a:rPr lang="en-US" dirty="0"/>
              <a:t> de </a:t>
            </a:r>
            <a:r>
              <a:rPr lang="en-US" dirty="0" err="1"/>
              <a:t>ikke</a:t>
            </a:r>
            <a:r>
              <a:rPr lang="en-US" dirty="0"/>
              <a:t> </a:t>
            </a:r>
            <a:r>
              <a:rPr lang="en-US" dirty="0" err="1"/>
              <a:t>ødelægger</a:t>
            </a:r>
            <a:r>
              <a:rPr lang="en-US" dirty="0"/>
              <a:t> </a:t>
            </a:r>
            <a:r>
              <a:rPr lang="en-US" dirty="0" err="1"/>
              <a:t>hinanden</a:t>
            </a:r>
            <a:endParaRPr lang="en-US" dirty="0"/>
          </a:p>
        </p:txBody>
      </p:sp>
    </p:spTree>
    <p:extLst>
      <p:ext uri="{BB962C8B-B14F-4D97-AF65-F5344CB8AC3E}">
        <p14:creationId xmlns:p14="http://schemas.microsoft.com/office/powerpoint/2010/main" val="387236091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CB7C35-4962-4035-B6A2-03A716599D87}"/>
              </a:ext>
            </a:extLst>
          </p:cNvPr>
          <p:cNvSpPr>
            <a:spLocks noGrp="1"/>
          </p:cNvSpPr>
          <p:nvPr>
            <p:ph type="title"/>
          </p:nvPr>
        </p:nvSpPr>
        <p:spPr/>
        <p:txBody>
          <a:bodyPr>
            <a:normAutofit/>
          </a:bodyPr>
          <a:lstStyle/>
          <a:p>
            <a:r>
              <a:rPr lang="da-DK" dirty="0"/>
              <a:t>Referencer</a:t>
            </a:r>
          </a:p>
        </p:txBody>
      </p:sp>
      <p:sp>
        <p:nvSpPr>
          <p:cNvPr id="3" name="Pladsholder til indhold 2">
            <a:extLst>
              <a:ext uri="{FF2B5EF4-FFF2-40B4-BE49-F238E27FC236}">
                <a16:creationId xmlns:a16="http://schemas.microsoft.com/office/drawing/2014/main" id="{9212AE6C-4AA3-4379-8948-8333FC124838}"/>
              </a:ext>
            </a:extLst>
          </p:cNvPr>
          <p:cNvSpPr>
            <a:spLocks noGrp="1"/>
          </p:cNvSpPr>
          <p:nvPr>
            <p:ph idx="1"/>
          </p:nvPr>
        </p:nvSpPr>
        <p:spPr/>
        <p:txBody>
          <a:bodyPr/>
          <a:lstStyle/>
          <a:p>
            <a:r>
              <a:rPr lang="da-DK" dirty="0"/>
              <a:t>Sweigart, Al: </a:t>
            </a:r>
            <a:r>
              <a:rPr lang="da-DK" i="1" dirty="0" err="1"/>
              <a:t>Automate</a:t>
            </a:r>
            <a:r>
              <a:rPr lang="da-DK" i="1" dirty="0"/>
              <a:t> the boring </a:t>
            </a:r>
            <a:r>
              <a:rPr lang="da-DK" i="1" dirty="0" err="1"/>
              <a:t>stuff</a:t>
            </a:r>
            <a:r>
              <a:rPr lang="da-DK" i="1" dirty="0"/>
              <a:t> with </a:t>
            </a:r>
            <a:r>
              <a:rPr lang="da-DK" i="1" dirty="0" err="1"/>
              <a:t>python</a:t>
            </a:r>
            <a:endParaRPr lang="da-DK" i="1" dirty="0"/>
          </a:p>
          <a:p>
            <a:r>
              <a:rPr lang="da-DK" dirty="0" err="1"/>
              <a:t>Mantay</a:t>
            </a:r>
            <a:r>
              <a:rPr lang="da-DK" dirty="0"/>
              <a:t>, Sebastian: </a:t>
            </a:r>
            <a:r>
              <a:rPr lang="da-DK" i="1" dirty="0" err="1"/>
              <a:t>Conda</a:t>
            </a:r>
            <a:r>
              <a:rPr lang="da-DK" i="1" dirty="0"/>
              <a:t> </a:t>
            </a:r>
            <a:r>
              <a:rPr lang="da-DK" i="1" dirty="0" err="1"/>
              <a:t>Tutorial</a:t>
            </a:r>
            <a:r>
              <a:rPr lang="da-DK" i="1" dirty="0"/>
              <a:t>: https://www.youtube.com/watch?v=ZXrUfNwPOe4&amp;ab_channel=SebastianMantey</a:t>
            </a:r>
            <a:endParaRPr lang="da-DK" dirty="0"/>
          </a:p>
        </p:txBody>
      </p:sp>
    </p:spTree>
    <p:extLst>
      <p:ext uri="{BB962C8B-B14F-4D97-AF65-F5344CB8AC3E}">
        <p14:creationId xmlns:p14="http://schemas.microsoft.com/office/powerpoint/2010/main" val="2943514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LeftStep">
      <a:dk1>
        <a:srgbClr val="000000"/>
      </a:dk1>
      <a:lt1>
        <a:srgbClr val="FFFFFF"/>
      </a:lt1>
      <a:dk2>
        <a:srgbClr val="243B41"/>
      </a:dk2>
      <a:lt2>
        <a:srgbClr val="E8E3E2"/>
      </a:lt2>
      <a:accent1>
        <a:srgbClr val="3AB0CC"/>
      </a:accent1>
      <a:accent2>
        <a:srgbClr val="27B494"/>
      </a:accent2>
      <a:accent3>
        <a:srgbClr val="34B864"/>
      </a:accent3>
      <a:accent4>
        <a:srgbClr val="30B828"/>
      </a:accent4>
      <a:accent5>
        <a:srgbClr val="6FB333"/>
      </a:accent5>
      <a:accent6>
        <a:srgbClr val="9CAA25"/>
      </a:accent6>
      <a:hlink>
        <a:srgbClr val="C56852"/>
      </a:hlink>
      <a:folHlink>
        <a:srgbClr val="828282"/>
      </a:folHlink>
    </a:clrScheme>
    <a:fontScheme name="Savon">
      <a:maj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286</Words>
  <Application>Microsoft Macintosh PowerPoint</Application>
  <PresentationFormat>Widescreen</PresentationFormat>
  <Paragraphs>38</Paragraphs>
  <Slides>9</Slides>
  <Notes>7</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9</vt:i4>
      </vt:variant>
    </vt:vector>
  </HeadingPairs>
  <TitlesOfParts>
    <vt:vector size="13" baseType="lpstr">
      <vt:lpstr>Calibri</vt:lpstr>
      <vt:lpstr>Garamond</vt:lpstr>
      <vt:lpstr>Goudy Old Style</vt:lpstr>
      <vt:lpstr>SavonVTI</vt:lpstr>
      <vt:lpstr>Humanistens digitale værktøjskasse</vt:lpstr>
      <vt:lpstr>Program for dagen</vt:lpstr>
      <vt:lpstr>PowerPoint-præsentation</vt:lpstr>
      <vt:lpstr>OK at fejle!</vt:lpstr>
      <vt:lpstr>Miniconda og Python</vt:lpstr>
      <vt:lpstr>PowerPoint-præsentation</vt:lpstr>
      <vt:lpstr>Forskellige projekter bruger samme moduler (pakker)</vt:lpstr>
      <vt:lpstr>Environment-manager</vt:lpstr>
      <vt:lpstr>Referencer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Humanistens digitale værktøjskasse</dc:title>
  <dc:creator>Victor Harbo Olesen</dc:creator>
  <cp:lastModifiedBy>Victor Harbo Olesen</cp:lastModifiedBy>
  <cp:revision>2</cp:revision>
  <dcterms:created xsi:type="dcterms:W3CDTF">2020-12-09T08:13:19Z</dcterms:created>
  <dcterms:modified xsi:type="dcterms:W3CDTF">2021-03-17T07:00:31Z</dcterms:modified>
</cp:coreProperties>
</file>