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p:sldMasterIdLst>
    <p:sldMasterId id="2147483689" r:id="rId1"/>
  </p:sldMasterIdLst>
  <p:notesMasterIdLst>
    <p:notesMasterId r:id="rId18"/>
  </p:notesMasterIdLst>
  <p:handoutMasterIdLst>
    <p:handoutMasterId r:id="rId19"/>
  </p:handoutMasterIdLst>
  <p:sldIdLst>
    <p:sldId id="259" r:id="rId2"/>
    <p:sldId id="264" r:id="rId3"/>
    <p:sldId id="261" r:id="rId4"/>
    <p:sldId id="266" r:id="rId5"/>
    <p:sldId id="267" r:id="rId6"/>
    <p:sldId id="277" r:id="rId7"/>
    <p:sldId id="276" r:id="rId8"/>
    <p:sldId id="275" r:id="rId9"/>
    <p:sldId id="268" r:id="rId10"/>
    <p:sldId id="269" r:id="rId11"/>
    <p:sldId id="270" r:id="rId12"/>
    <p:sldId id="273" r:id="rId13"/>
    <p:sldId id="271" r:id="rId14"/>
    <p:sldId id="274" r:id="rId15"/>
    <p:sldId id="272" r:id="rId16"/>
    <p:sldId id="262" r:id="rId17"/>
  </p:sldIdLst>
  <p:sldSz cx="9144000" cy="5143500" type="screen16x9"/>
  <p:notesSz cx="6858000" cy="9144000"/>
  <p:embeddedFontLst>
    <p:embeddedFont>
      <p:font typeface="Wingdings 3" panose="05040102010807070707" pitchFamily="18" charset="2"/>
      <p:regular r:id="rId20"/>
    </p:embeddedFont>
    <p:embeddedFont>
      <p:font typeface="AU Passata Light" panose="020B0303030902030804" pitchFamily="34" charset="0"/>
      <p:regular r:id="rId21"/>
      <p:bold r:id="rId22"/>
    </p:embeddedFont>
    <p:embeddedFont>
      <p:font typeface="Calibri" panose="020F0502020204030204" pitchFamily="34" charset="0"/>
      <p:regular r:id="rId23"/>
      <p:bold r:id="rId24"/>
      <p:italic r:id="rId25"/>
      <p:boldItalic r:id="rId26"/>
    </p:embeddedFont>
    <p:embeddedFont>
      <p:font typeface="AU Passata" panose="020B0503030502030804" pitchFamily="34" charset="0"/>
      <p:regular r:id="rId27"/>
      <p:bold r:id="rId28"/>
    </p:embeddedFont>
    <p:embeddedFont>
      <p:font typeface="AU Peto" panose="040C0B07020602020301" pitchFamily="82" charset="0"/>
      <p:regular r:id="rId29"/>
      <p:bold r:id="rId30"/>
    </p:embeddedFont>
  </p:embeddedFontLst>
  <p:custDataLst>
    <p:tags r:id="rId31"/>
  </p:custDataLst>
  <p:defaultTextStyle>
    <a:defPPr>
      <a:defRPr lang="en-US"/>
    </a:defPPr>
    <a:lvl1pPr algn="l" rtl="0" fontAlgn="base">
      <a:lnSpc>
        <a:spcPts val="3600"/>
      </a:lnSpc>
      <a:spcBef>
        <a:spcPct val="0"/>
      </a:spcBef>
      <a:spcAft>
        <a:spcPct val="0"/>
      </a:spcAft>
      <a:buFont typeface="AU Passata" pitchFamily="34" charset="0"/>
      <a:defRPr sz="3600" kern="1200">
        <a:solidFill>
          <a:schemeClr val="tx1"/>
        </a:solidFill>
        <a:latin typeface="AU Passata" pitchFamily="34" charset="0"/>
        <a:ea typeface="+mn-ea"/>
        <a:cs typeface="+mn-cs"/>
      </a:defRPr>
    </a:lvl1pPr>
    <a:lvl2pPr marL="457200" algn="l" rtl="0" fontAlgn="base">
      <a:lnSpc>
        <a:spcPts val="3600"/>
      </a:lnSpc>
      <a:spcBef>
        <a:spcPct val="0"/>
      </a:spcBef>
      <a:spcAft>
        <a:spcPct val="0"/>
      </a:spcAft>
      <a:buFont typeface="AU Passata" pitchFamily="34" charset="0"/>
      <a:defRPr sz="3600" kern="1200">
        <a:solidFill>
          <a:schemeClr val="tx1"/>
        </a:solidFill>
        <a:latin typeface="AU Passata" pitchFamily="34" charset="0"/>
        <a:ea typeface="+mn-ea"/>
        <a:cs typeface="+mn-cs"/>
      </a:defRPr>
    </a:lvl2pPr>
    <a:lvl3pPr marL="914400" algn="l" rtl="0" fontAlgn="base">
      <a:lnSpc>
        <a:spcPts val="3600"/>
      </a:lnSpc>
      <a:spcBef>
        <a:spcPct val="0"/>
      </a:spcBef>
      <a:spcAft>
        <a:spcPct val="0"/>
      </a:spcAft>
      <a:buFont typeface="AU Passata" pitchFamily="34" charset="0"/>
      <a:defRPr sz="3600" kern="1200">
        <a:solidFill>
          <a:schemeClr val="tx1"/>
        </a:solidFill>
        <a:latin typeface="AU Passata" pitchFamily="34" charset="0"/>
        <a:ea typeface="+mn-ea"/>
        <a:cs typeface="+mn-cs"/>
      </a:defRPr>
    </a:lvl3pPr>
    <a:lvl4pPr marL="1371600" algn="l" rtl="0" fontAlgn="base">
      <a:lnSpc>
        <a:spcPts val="3600"/>
      </a:lnSpc>
      <a:spcBef>
        <a:spcPct val="0"/>
      </a:spcBef>
      <a:spcAft>
        <a:spcPct val="0"/>
      </a:spcAft>
      <a:buFont typeface="AU Passata" pitchFamily="34" charset="0"/>
      <a:defRPr sz="3600" kern="1200">
        <a:solidFill>
          <a:schemeClr val="tx1"/>
        </a:solidFill>
        <a:latin typeface="AU Passata" pitchFamily="34" charset="0"/>
        <a:ea typeface="+mn-ea"/>
        <a:cs typeface="+mn-cs"/>
      </a:defRPr>
    </a:lvl4pPr>
    <a:lvl5pPr marL="1828800" algn="l" rtl="0" fontAlgn="base">
      <a:lnSpc>
        <a:spcPts val="3600"/>
      </a:lnSpc>
      <a:spcBef>
        <a:spcPct val="0"/>
      </a:spcBef>
      <a:spcAft>
        <a:spcPct val="0"/>
      </a:spcAft>
      <a:buFont typeface="AU Passata" pitchFamily="34" charset="0"/>
      <a:defRPr sz="3600" kern="1200">
        <a:solidFill>
          <a:schemeClr val="tx1"/>
        </a:solidFill>
        <a:latin typeface="AU Passata" pitchFamily="34" charset="0"/>
        <a:ea typeface="+mn-ea"/>
        <a:cs typeface="+mn-cs"/>
      </a:defRPr>
    </a:lvl5pPr>
    <a:lvl6pPr marL="2286000" algn="l" defTabSz="914400" rtl="0" eaLnBrk="1" latinLnBrk="0" hangingPunct="1">
      <a:defRPr sz="3600" kern="1200">
        <a:solidFill>
          <a:schemeClr val="tx1"/>
        </a:solidFill>
        <a:latin typeface="AU Passata" pitchFamily="34" charset="0"/>
        <a:ea typeface="+mn-ea"/>
        <a:cs typeface="+mn-cs"/>
      </a:defRPr>
    </a:lvl6pPr>
    <a:lvl7pPr marL="2743200" algn="l" defTabSz="914400" rtl="0" eaLnBrk="1" latinLnBrk="0" hangingPunct="1">
      <a:defRPr sz="3600" kern="1200">
        <a:solidFill>
          <a:schemeClr val="tx1"/>
        </a:solidFill>
        <a:latin typeface="AU Passata" pitchFamily="34" charset="0"/>
        <a:ea typeface="+mn-ea"/>
        <a:cs typeface="+mn-cs"/>
      </a:defRPr>
    </a:lvl7pPr>
    <a:lvl8pPr marL="3200400" algn="l" defTabSz="914400" rtl="0" eaLnBrk="1" latinLnBrk="0" hangingPunct="1">
      <a:defRPr sz="3600" kern="1200">
        <a:solidFill>
          <a:schemeClr val="tx1"/>
        </a:solidFill>
        <a:latin typeface="AU Passata" pitchFamily="34" charset="0"/>
        <a:ea typeface="+mn-ea"/>
        <a:cs typeface="+mn-cs"/>
      </a:defRPr>
    </a:lvl8pPr>
    <a:lvl9pPr marL="3657600" algn="l" defTabSz="914400" rtl="0" eaLnBrk="1" latinLnBrk="0" hangingPunct="1">
      <a:defRPr sz="3600" kern="1200">
        <a:solidFill>
          <a:schemeClr val="tx1"/>
        </a:solidFill>
        <a:latin typeface="AU Passata" pitchFamily="34" charset="0"/>
        <a:ea typeface="+mn-ea"/>
        <a:cs typeface="+mn-cs"/>
      </a:defRPr>
    </a:lvl9pPr>
  </p:defaultTextStyle>
  <p:extLst>
    <p:ext uri="{EFAFB233-063F-42B5-8137-9DF3F51BA10A}">
      <p15:sldGuideLst xmlns:p15="http://schemas.microsoft.com/office/powerpoint/2012/main">
        <p15:guide id="1" orient="horz" pos="724">
          <p15:clr>
            <a:srgbClr val="A4A3A4"/>
          </p15:clr>
        </p15:guide>
        <p15:guide id="2" orient="horz" pos="982">
          <p15:clr>
            <a:srgbClr val="A4A3A4"/>
          </p15:clr>
        </p15:guide>
        <p15:guide id="3" orient="horz" pos="3239">
          <p15:clr>
            <a:srgbClr val="A4A3A4"/>
          </p15:clr>
        </p15:guide>
        <p15:guide id="4" orient="horz" pos="105">
          <p15:clr>
            <a:srgbClr val="A4A3A4"/>
          </p15:clr>
        </p15:guide>
        <p15:guide id="5" orient="horz" pos="2663">
          <p15:clr>
            <a:srgbClr val="A4A3A4"/>
          </p15:clr>
        </p15:guide>
        <p15:guide id="6" orient="horz" pos="2581">
          <p15:clr>
            <a:srgbClr val="A4A3A4"/>
          </p15:clr>
        </p15:guide>
        <p15:guide id="7" orient="horz" pos="226">
          <p15:clr>
            <a:srgbClr val="A4A3A4"/>
          </p15:clr>
        </p15:guide>
        <p15:guide id="8" orient="horz" pos="1516">
          <p15:clr>
            <a:srgbClr val="A4A3A4"/>
          </p15:clr>
        </p15:guide>
        <p15:guide id="9" orient="horz" pos="1678">
          <p15:clr>
            <a:srgbClr val="A4A3A4"/>
          </p15:clr>
        </p15:guide>
        <p15:guide id="10" pos="222">
          <p15:clr>
            <a:srgbClr val="A4A3A4"/>
          </p15:clr>
        </p15:guide>
        <p15:guide id="11" pos="5539">
          <p15:clr>
            <a:srgbClr val="A4A3A4"/>
          </p15:clr>
        </p15:guide>
        <p15:guide id="12" pos="3674">
          <p15:clr>
            <a:srgbClr val="A4A3A4"/>
          </p15:clr>
        </p15:guide>
        <p15:guide id="13" pos="2801">
          <p15:clr>
            <a:srgbClr val="A4A3A4"/>
          </p15:clr>
        </p15:guide>
        <p15:guide id="14" pos="2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76" autoAdjust="0"/>
  </p:normalViewPr>
  <p:slideViewPr>
    <p:cSldViewPr snapToObjects="1" showGuides="1">
      <p:cViewPr varScale="1">
        <p:scale>
          <a:sx n="91" d="100"/>
          <a:sy n="91" d="100"/>
        </p:scale>
        <p:origin x="1056" y="56"/>
      </p:cViewPr>
      <p:guideLst>
        <p:guide orient="horz" pos="724"/>
        <p:guide orient="horz" pos="982"/>
        <p:guide orient="horz" pos="3239"/>
        <p:guide orient="horz" pos="105"/>
        <p:guide orient="horz" pos="2663"/>
        <p:guide orient="horz" pos="2581"/>
        <p:guide orient="horz" pos="226"/>
        <p:guide orient="horz" pos="1516"/>
        <p:guide orient="horz" pos="1678"/>
        <p:guide pos="222"/>
        <p:guide pos="5539"/>
        <p:guide pos="3674"/>
        <p:guide pos="2801"/>
        <p:guide pos="2960"/>
      </p:guideLst>
    </p:cSldViewPr>
  </p:slid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87" d="100"/>
          <a:sy n="87" d="100"/>
        </p:scale>
        <p:origin x="376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handoutMaster" Target="handoutMasters/handoutMaster1.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FontTx/>
              <a:buNone/>
              <a:defRPr sz="1200" smtClean="0"/>
            </a:lvl1pPr>
          </a:lstStyle>
          <a:p>
            <a:pPr>
              <a:defRPr/>
            </a:pPr>
            <a:endParaRPr lang="da-DK" dirty="0"/>
          </a:p>
        </p:txBody>
      </p:sp>
      <p:sp>
        <p:nvSpPr>
          <p:cNvPr id="399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buFontTx/>
              <a:buNone/>
              <a:defRPr sz="1200" smtClean="0"/>
            </a:lvl1pPr>
          </a:lstStyle>
          <a:p>
            <a:pPr>
              <a:defRPr/>
            </a:pPr>
            <a:endParaRPr lang="da-DK" dirty="0"/>
          </a:p>
        </p:txBody>
      </p:sp>
      <p:sp>
        <p:nvSpPr>
          <p:cNvPr id="399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buFontTx/>
              <a:buNone/>
              <a:defRPr sz="1200" smtClean="0"/>
            </a:lvl1pPr>
          </a:lstStyle>
          <a:p>
            <a:pPr>
              <a:defRPr/>
            </a:pPr>
            <a:endParaRPr lang="da-DK" dirty="0"/>
          </a:p>
        </p:txBody>
      </p:sp>
      <p:sp>
        <p:nvSpPr>
          <p:cNvPr id="399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buFontTx/>
              <a:buNone/>
              <a:defRPr sz="1200" smtClean="0"/>
            </a:lvl1pPr>
          </a:lstStyle>
          <a:p>
            <a:pPr>
              <a:defRPr/>
            </a:pPr>
            <a:fld id="{88DF0C21-DE6B-488F-B9D9-B7FE08733B70}" type="slidenum">
              <a:rPr lang="da-DK" smtClean="0"/>
              <a:pPr>
                <a:defRPr/>
              </a:pPr>
              <a:t>‹nr.›</a:t>
            </a:fld>
            <a:endParaRPr lang="da-DK" dirty="0"/>
          </a:p>
        </p:txBody>
      </p:sp>
    </p:spTree>
    <p:extLst>
      <p:ext uri="{BB962C8B-B14F-4D97-AF65-F5344CB8AC3E}">
        <p14:creationId xmlns:p14="http://schemas.microsoft.com/office/powerpoint/2010/main" val="715805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FontTx/>
              <a:buNone/>
              <a:defRPr sz="1200" smtClean="0"/>
            </a:lvl1pPr>
          </a:lstStyle>
          <a:p>
            <a:pPr>
              <a:defRPr/>
            </a:pPr>
            <a:endParaRPr lang="da-DK" dirty="0"/>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buFontTx/>
              <a:buNone/>
              <a:defRPr sz="1200" smtClean="0"/>
            </a:lvl1pPr>
          </a:lstStyle>
          <a:p>
            <a:pPr>
              <a:defRPr/>
            </a:pPr>
            <a:endParaRPr lang="da-DK" dirty="0"/>
          </a:p>
        </p:txBody>
      </p:sp>
      <p:sp>
        <p:nvSpPr>
          <p:cNvPr id="717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a-DK" noProof="0" dirty="0" err="1" smtClean="0"/>
              <a:t>Click</a:t>
            </a:r>
            <a:r>
              <a:rPr lang="da-DK" noProof="0" dirty="0" smtClean="0"/>
              <a:t> to </a:t>
            </a:r>
            <a:r>
              <a:rPr lang="da-DK" noProof="0" dirty="0" err="1" smtClean="0"/>
              <a:t>edit</a:t>
            </a:r>
            <a:r>
              <a:rPr lang="da-DK" noProof="0" dirty="0" smtClean="0"/>
              <a:t> Master </a:t>
            </a:r>
            <a:r>
              <a:rPr lang="da-DK" noProof="0" dirty="0" err="1" smtClean="0"/>
              <a:t>text</a:t>
            </a:r>
            <a:r>
              <a:rPr lang="da-DK" noProof="0" dirty="0" smtClean="0"/>
              <a:t> </a:t>
            </a:r>
            <a:r>
              <a:rPr lang="da-DK" noProof="0" dirty="0" err="1" smtClean="0"/>
              <a:t>styles</a:t>
            </a:r>
            <a:endParaRPr lang="da-DK" noProof="0" dirty="0" smtClean="0"/>
          </a:p>
          <a:p>
            <a:pPr lvl="1"/>
            <a:r>
              <a:rPr lang="da-DK" noProof="0" dirty="0" smtClean="0"/>
              <a:t>Second </a:t>
            </a:r>
            <a:r>
              <a:rPr lang="da-DK" noProof="0" dirty="0" err="1" smtClean="0"/>
              <a:t>level</a:t>
            </a:r>
            <a:endParaRPr lang="da-DK" noProof="0" dirty="0" smtClean="0"/>
          </a:p>
          <a:p>
            <a:pPr lvl="2"/>
            <a:r>
              <a:rPr lang="da-DK" noProof="0" dirty="0" smtClean="0"/>
              <a:t>Third </a:t>
            </a:r>
            <a:r>
              <a:rPr lang="da-DK" noProof="0" dirty="0" err="1" smtClean="0"/>
              <a:t>level</a:t>
            </a:r>
            <a:endParaRPr lang="da-DK" noProof="0" dirty="0" smtClean="0"/>
          </a:p>
          <a:p>
            <a:pPr lvl="3"/>
            <a:r>
              <a:rPr lang="da-DK" noProof="0" dirty="0" err="1" smtClean="0"/>
              <a:t>Fourth</a:t>
            </a:r>
            <a:r>
              <a:rPr lang="da-DK" noProof="0" dirty="0" smtClean="0"/>
              <a:t> </a:t>
            </a:r>
            <a:r>
              <a:rPr lang="da-DK" noProof="0" dirty="0" err="1" smtClean="0"/>
              <a:t>level</a:t>
            </a:r>
            <a:endParaRPr lang="da-DK" noProof="0" dirty="0" smtClean="0"/>
          </a:p>
          <a:p>
            <a:pPr lvl="4"/>
            <a:r>
              <a:rPr lang="da-DK" noProof="0" dirty="0" smtClean="0"/>
              <a:t>Fifth </a:t>
            </a:r>
            <a:r>
              <a:rPr lang="da-DK" noProof="0" dirty="0" err="1" smtClean="0"/>
              <a:t>level</a:t>
            </a:r>
            <a:endParaRPr lang="da-DK" noProof="0" dirty="0" smtClean="0"/>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buFontTx/>
              <a:buNone/>
              <a:defRPr sz="1200" smtClean="0"/>
            </a:lvl1pPr>
          </a:lstStyle>
          <a:p>
            <a:pPr>
              <a:defRPr/>
            </a:pPr>
            <a:endParaRPr lang="da-DK" dirty="0"/>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buFontTx/>
              <a:buNone/>
              <a:defRPr sz="1200" smtClean="0"/>
            </a:lvl1pPr>
          </a:lstStyle>
          <a:p>
            <a:pPr>
              <a:defRPr/>
            </a:pPr>
            <a:fld id="{72C160C3-3AB6-49C1-8001-AFDAD271EB5B}" type="slidenum">
              <a:rPr lang="da-DK" smtClean="0"/>
              <a:pPr>
                <a:defRPr/>
              </a:pPr>
              <a:t>‹nr.›</a:t>
            </a:fld>
            <a:endParaRPr lang="da-DK" dirty="0"/>
          </a:p>
        </p:txBody>
      </p:sp>
    </p:spTree>
    <p:extLst>
      <p:ext uri="{BB962C8B-B14F-4D97-AF65-F5344CB8AC3E}">
        <p14:creationId xmlns:p14="http://schemas.microsoft.com/office/powerpoint/2010/main" val="24450390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U Passata" pitchFamily="34"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U Passata" pitchFamily="34"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U Passata" pitchFamily="34"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U Passata" pitchFamily="34"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U Passata" pitchFamily="34"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72C160C3-3AB6-49C1-8001-AFDAD271EB5B}" type="slidenum">
              <a:rPr lang="da-DK" smtClean="0"/>
              <a:pPr>
                <a:defRPr/>
              </a:pPr>
              <a:t>1</a:t>
            </a:fld>
            <a:endParaRPr lang="da-DK"/>
          </a:p>
        </p:txBody>
      </p:sp>
    </p:spTree>
    <p:extLst>
      <p:ext uri="{BB962C8B-B14F-4D97-AF65-F5344CB8AC3E}">
        <p14:creationId xmlns:p14="http://schemas.microsoft.com/office/powerpoint/2010/main" val="3503063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slidenummer 3"/>
          <p:cNvSpPr>
            <a:spLocks noGrp="1"/>
          </p:cNvSpPr>
          <p:nvPr>
            <p:ph type="sldNum" sz="quarter" idx="10"/>
          </p:nvPr>
        </p:nvSpPr>
        <p:spPr/>
        <p:txBody>
          <a:bodyPr/>
          <a:lstStyle/>
          <a:p>
            <a:pPr>
              <a:defRPr/>
            </a:pPr>
            <a:fld id="{72C160C3-3AB6-49C1-8001-AFDAD271EB5B}" type="slidenum">
              <a:rPr lang="da-DK" smtClean="0"/>
              <a:pPr>
                <a:defRPr/>
              </a:pPr>
              <a:t>10</a:t>
            </a:fld>
            <a:endParaRPr lang="da-DK" dirty="0"/>
          </a:p>
        </p:txBody>
      </p:sp>
    </p:spTree>
    <p:extLst>
      <p:ext uri="{BB962C8B-B14F-4D97-AF65-F5344CB8AC3E}">
        <p14:creationId xmlns:p14="http://schemas.microsoft.com/office/powerpoint/2010/main" val="2067399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slidenummer 3"/>
          <p:cNvSpPr>
            <a:spLocks noGrp="1"/>
          </p:cNvSpPr>
          <p:nvPr>
            <p:ph type="sldNum" sz="quarter" idx="10"/>
          </p:nvPr>
        </p:nvSpPr>
        <p:spPr/>
        <p:txBody>
          <a:bodyPr/>
          <a:lstStyle/>
          <a:p>
            <a:pPr>
              <a:defRPr/>
            </a:pPr>
            <a:fld id="{72C160C3-3AB6-49C1-8001-AFDAD271EB5B}" type="slidenum">
              <a:rPr lang="da-DK" smtClean="0"/>
              <a:pPr>
                <a:defRPr/>
              </a:pPr>
              <a:t>11</a:t>
            </a:fld>
            <a:endParaRPr lang="da-DK" dirty="0"/>
          </a:p>
        </p:txBody>
      </p:sp>
    </p:spTree>
    <p:extLst>
      <p:ext uri="{BB962C8B-B14F-4D97-AF65-F5344CB8AC3E}">
        <p14:creationId xmlns:p14="http://schemas.microsoft.com/office/powerpoint/2010/main" val="681487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slidenummer 3"/>
          <p:cNvSpPr>
            <a:spLocks noGrp="1"/>
          </p:cNvSpPr>
          <p:nvPr>
            <p:ph type="sldNum" sz="quarter" idx="10"/>
          </p:nvPr>
        </p:nvSpPr>
        <p:spPr/>
        <p:txBody>
          <a:bodyPr/>
          <a:lstStyle/>
          <a:p>
            <a:pPr>
              <a:defRPr/>
            </a:pPr>
            <a:fld id="{72C160C3-3AB6-49C1-8001-AFDAD271EB5B}" type="slidenum">
              <a:rPr lang="da-DK" smtClean="0"/>
              <a:pPr>
                <a:defRPr/>
              </a:pPr>
              <a:t>12</a:t>
            </a:fld>
            <a:endParaRPr lang="da-DK" dirty="0"/>
          </a:p>
        </p:txBody>
      </p:sp>
    </p:spTree>
    <p:extLst>
      <p:ext uri="{BB962C8B-B14F-4D97-AF65-F5344CB8AC3E}">
        <p14:creationId xmlns:p14="http://schemas.microsoft.com/office/powerpoint/2010/main" val="3027581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slidenummer 3"/>
          <p:cNvSpPr>
            <a:spLocks noGrp="1"/>
          </p:cNvSpPr>
          <p:nvPr>
            <p:ph type="sldNum" sz="quarter" idx="10"/>
          </p:nvPr>
        </p:nvSpPr>
        <p:spPr/>
        <p:txBody>
          <a:bodyPr/>
          <a:lstStyle/>
          <a:p>
            <a:pPr>
              <a:defRPr/>
            </a:pPr>
            <a:fld id="{72C160C3-3AB6-49C1-8001-AFDAD271EB5B}" type="slidenum">
              <a:rPr lang="da-DK" smtClean="0"/>
              <a:pPr>
                <a:defRPr/>
              </a:pPr>
              <a:t>13</a:t>
            </a:fld>
            <a:endParaRPr lang="da-DK" dirty="0"/>
          </a:p>
        </p:txBody>
      </p:sp>
    </p:spTree>
    <p:extLst>
      <p:ext uri="{BB962C8B-B14F-4D97-AF65-F5344CB8AC3E}">
        <p14:creationId xmlns:p14="http://schemas.microsoft.com/office/powerpoint/2010/main" val="4262739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slidenummer 3"/>
          <p:cNvSpPr>
            <a:spLocks noGrp="1"/>
          </p:cNvSpPr>
          <p:nvPr>
            <p:ph type="sldNum" sz="quarter" idx="10"/>
          </p:nvPr>
        </p:nvSpPr>
        <p:spPr/>
        <p:txBody>
          <a:bodyPr/>
          <a:lstStyle/>
          <a:p>
            <a:pPr>
              <a:defRPr/>
            </a:pPr>
            <a:fld id="{72C160C3-3AB6-49C1-8001-AFDAD271EB5B}" type="slidenum">
              <a:rPr lang="da-DK" smtClean="0"/>
              <a:pPr>
                <a:defRPr/>
              </a:pPr>
              <a:t>14</a:t>
            </a:fld>
            <a:endParaRPr lang="da-DK" dirty="0"/>
          </a:p>
        </p:txBody>
      </p:sp>
    </p:spTree>
    <p:extLst>
      <p:ext uri="{BB962C8B-B14F-4D97-AF65-F5344CB8AC3E}">
        <p14:creationId xmlns:p14="http://schemas.microsoft.com/office/powerpoint/2010/main" val="87764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slidenummer 3"/>
          <p:cNvSpPr>
            <a:spLocks noGrp="1"/>
          </p:cNvSpPr>
          <p:nvPr>
            <p:ph type="sldNum" sz="quarter" idx="10"/>
          </p:nvPr>
        </p:nvSpPr>
        <p:spPr/>
        <p:txBody>
          <a:bodyPr/>
          <a:lstStyle/>
          <a:p>
            <a:pPr>
              <a:defRPr/>
            </a:pPr>
            <a:fld id="{72C160C3-3AB6-49C1-8001-AFDAD271EB5B}" type="slidenum">
              <a:rPr lang="da-DK" smtClean="0"/>
              <a:pPr>
                <a:defRPr/>
              </a:pPr>
              <a:t>15</a:t>
            </a:fld>
            <a:endParaRPr lang="da-DK" dirty="0"/>
          </a:p>
        </p:txBody>
      </p:sp>
    </p:spTree>
    <p:extLst>
      <p:ext uri="{BB962C8B-B14F-4D97-AF65-F5344CB8AC3E}">
        <p14:creationId xmlns:p14="http://schemas.microsoft.com/office/powerpoint/2010/main" val="339705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slidenummer 3"/>
          <p:cNvSpPr>
            <a:spLocks noGrp="1"/>
          </p:cNvSpPr>
          <p:nvPr>
            <p:ph type="sldNum" sz="quarter" idx="10"/>
          </p:nvPr>
        </p:nvSpPr>
        <p:spPr/>
        <p:txBody>
          <a:bodyPr/>
          <a:lstStyle/>
          <a:p>
            <a:pPr>
              <a:defRPr/>
            </a:pPr>
            <a:fld id="{72C160C3-3AB6-49C1-8001-AFDAD271EB5B}" type="slidenum">
              <a:rPr lang="da-DK" smtClean="0"/>
              <a:pPr>
                <a:defRPr/>
              </a:pPr>
              <a:t>16</a:t>
            </a:fld>
            <a:endParaRPr lang="da-DK" dirty="0"/>
          </a:p>
        </p:txBody>
      </p:sp>
    </p:spTree>
    <p:extLst>
      <p:ext uri="{BB962C8B-B14F-4D97-AF65-F5344CB8AC3E}">
        <p14:creationId xmlns:p14="http://schemas.microsoft.com/office/powerpoint/2010/main" val="398679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slidenummer 3"/>
          <p:cNvSpPr>
            <a:spLocks noGrp="1"/>
          </p:cNvSpPr>
          <p:nvPr>
            <p:ph type="sldNum" sz="quarter" idx="10"/>
          </p:nvPr>
        </p:nvSpPr>
        <p:spPr/>
        <p:txBody>
          <a:bodyPr/>
          <a:lstStyle/>
          <a:p>
            <a:pPr>
              <a:defRPr/>
            </a:pPr>
            <a:fld id="{72C160C3-3AB6-49C1-8001-AFDAD271EB5B}" type="slidenum">
              <a:rPr lang="da-DK" smtClean="0"/>
              <a:pPr>
                <a:defRPr/>
              </a:pPr>
              <a:t>2</a:t>
            </a:fld>
            <a:endParaRPr lang="da-DK" dirty="0"/>
          </a:p>
        </p:txBody>
      </p:sp>
    </p:spTree>
    <p:extLst>
      <p:ext uri="{BB962C8B-B14F-4D97-AF65-F5344CB8AC3E}">
        <p14:creationId xmlns:p14="http://schemas.microsoft.com/office/powerpoint/2010/main" val="3843539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slidenummer 3"/>
          <p:cNvSpPr>
            <a:spLocks noGrp="1"/>
          </p:cNvSpPr>
          <p:nvPr>
            <p:ph type="sldNum" sz="quarter" idx="10"/>
          </p:nvPr>
        </p:nvSpPr>
        <p:spPr/>
        <p:txBody>
          <a:bodyPr/>
          <a:lstStyle/>
          <a:p>
            <a:pPr>
              <a:defRPr/>
            </a:pPr>
            <a:fld id="{72C160C3-3AB6-49C1-8001-AFDAD271EB5B}" type="slidenum">
              <a:rPr lang="da-DK" smtClean="0"/>
              <a:pPr>
                <a:defRPr/>
              </a:pPr>
              <a:t>3</a:t>
            </a:fld>
            <a:endParaRPr lang="da-DK" dirty="0"/>
          </a:p>
        </p:txBody>
      </p:sp>
    </p:spTree>
    <p:extLst>
      <p:ext uri="{BB962C8B-B14F-4D97-AF65-F5344CB8AC3E}">
        <p14:creationId xmlns:p14="http://schemas.microsoft.com/office/powerpoint/2010/main" val="3751879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slidenummer 3"/>
          <p:cNvSpPr>
            <a:spLocks noGrp="1"/>
          </p:cNvSpPr>
          <p:nvPr>
            <p:ph type="sldNum" sz="quarter" idx="10"/>
          </p:nvPr>
        </p:nvSpPr>
        <p:spPr/>
        <p:txBody>
          <a:bodyPr/>
          <a:lstStyle/>
          <a:p>
            <a:pPr>
              <a:defRPr/>
            </a:pPr>
            <a:fld id="{72C160C3-3AB6-49C1-8001-AFDAD271EB5B}" type="slidenum">
              <a:rPr lang="da-DK" smtClean="0"/>
              <a:pPr>
                <a:defRPr/>
              </a:pPr>
              <a:t>4</a:t>
            </a:fld>
            <a:endParaRPr lang="da-DK" dirty="0"/>
          </a:p>
        </p:txBody>
      </p:sp>
    </p:spTree>
    <p:extLst>
      <p:ext uri="{BB962C8B-B14F-4D97-AF65-F5344CB8AC3E}">
        <p14:creationId xmlns:p14="http://schemas.microsoft.com/office/powerpoint/2010/main" val="1597994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slidenummer 3"/>
          <p:cNvSpPr>
            <a:spLocks noGrp="1"/>
          </p:cNvSpPr>
          <p:nvPr>
            <p:ph type="sldNum" sz="quarter" idx="10"/>
          </p:nvPr>
        </p:nvSpPr>
        <p:spPr/>
        <p:txBody>
          <a:bodyPr/>
          <a:lstStyle/>
          <a:p>
            <a:pPr>
              <a:defRPr/>
            </a:pPr>
            <a:fld id="{72C160C3-3AB6-49C1-8001-AFDAD271EB5B}" type="slidenum">
              <a:rPr lang="da-DK" smtClean="0"/>
              <a:pPr>
                <a:defRPr/>
              </a:pPr>
              <a:t>5</a:t>
            </a:fld>
            <a:endParaRPr lang="da-DK" dirty="0"/>
          </a:p>
        </p:txBody>
      </p:sp>
    </p:spTree>
    <p:extLst>
      <p:ext uri="{BB962C8B-B14F-4D97-AF65-F5344CB8AC3E}">
        <p14:creationId xmlns:p14="http://schemas.microsoft.com/office/powerpoint/2010/main" val="4153900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slidenummer 3"/>
          <p:cNvSpPr>
            <a:spLocks noGrp="1"/>
          </p:cNvSpPr>
          <p:nvPr>
            <p:ph type="sldNum" sz="quarter" idx="10"/>
          </p:nvPr>
        </p:nvSpPr>
        <p:spPr/>
        <p:txBody>
          <a:bodyPr/>
          <a:lstStyle/>
          <a:p>
            <a:pPr>
              <a:defRPr/>
            </a:pPr>
            <a:fld id="{72C160C3-3AB6-49C1-8001-AFDAD271EB5B}" type="slidenum">
              <a:rPr lang="da-DK" smtClean="0"/>
              <a:pPr>
                <a:defRPr/>
              </a:pPr>
              <a:t>6</a:t>
            </a:fld>
            <a:endParaRPr lang="da-DK" dirty="0"/>
          </a:p>
        </p:txBody>
      </p:sp>
    </p:spTree>
    <p:extLst>
      <p:ext uri="{BB962C8B-B14F-4D97-AF65-F5344CB8AC3E}">
        <p14:creationId xmlns:p14="http://schemas.microsoft.com/office/powerpoint/2010/main" val="2247988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slidenummer 3"/>
          <p:cNvSpPr>
            <a:spLocks noGrp="1"/>
          </p:cNvSpPr>
          <p:nvPr>
            <p:ph type="sldNum" sz="quarter" idx="10"/>
          </p:nvPr>
        </p:nvSpPr>
        <p:spPr/>
        <p:txBody>
          <a:bodyPr/>
          <a:lstStyle/>
          <a:p>
            <a:pPr>
              <a:defRPr/>
            </a:pPr>
            <a:fld id="{72C160C3-3AB6-49C1-8001-AFDAD271EB5B}" type="slidenum">
              <a:rPr lang="da-DK" smtClean="0"/>
              <a:pPr>
                <a:defRPr/>
              </a:pPr>
              <a:t>7</a:t>
            </a:fld>
            <a:endParaRPr lang="da-DK" dirty="0"/>
          </a:p>
        </p:txBody>
      </p:sp>
    </p:spTree>
    <p:extLst>
      <p:ext uri="{BB962C8B-B14F-4D97-AF65-F5344CB8AC3E}">
        <p14:creationId xmlns:p14="http://schemas.microsoft.com/office/powerpoint/2010/main" val="1227351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slidenummer 3"/>
          <p:cNvSpPr>
            <a:spLocks noGrp="1"/>
          </p:cNvSpPr>
          <p:nvPr>
            <p:ph type="sldNum" sz="quarter" idx="10"/>
          </p:nvPr>
        </p:nvSpPr>
        <p:spPr/>
        <p:txBody>
          <a:bodyPr/>
          <a:lstStyle/>
          <a:p>
            <a:pPr>
              <a:defRPr/>
            </a:pPr>
            <a:fld id="{72C160C3-3AB6-49C1-8001-AFDAD271EB5B}" type="slidenum">
              <a:rPr lang="da-DK" smtClean="0"/>
              <a:pPr>
                <a:defRPr/>
              </a:pPr>
              <a:t>8</a:t>
            </a:fld>
            <a:endParaRPr lang="da-DK" dirty="0"/>
          </a:p>
        </p:txBody>
      </p:sp>
    </p:spTree>
    <p:extLst>
      <p:ext uri="{BB962C8B-B14F-4D97-AF65-F5344CB8AC3E}">
        <p14:creationId xmlns:p14="http://schemas.microsoft.com/office/powerpoint/2010/main" val="709314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slidenummer 3"/>
          <p:cNvSpPr>
            <a:spLocks noGrp="1"/>
          </p:cNvSpPr>
          <p:nvPr>
            <p:ph type="sldNum" sz="quarter" idx="10"/>
          </p:nvPr>
        </p:nvSpPr>
        <p:spPr/>
        <p:txBody>
          <a:bodyPr/>
          <a:lstStyle/>
          <a:p>
            <a:pPr>
              <a:defRPr/>
            </a:pPr>
            <a:fld id="{72C160C3-3AB6-49C1-8001-AFDAD271EB5B}" type="slidenum">
              <a:rPr lang="da-DK" smtClean="0"/>
              <a:pPr>
                <a:defRPr/>
              </a:pPr>
              <a:t>9</a:t>
            </a:fld>
            <a:endParaRPr lang="da-DK" dirty="0"/>
          </a:p>
        </p:txBody>
      </p:sp>
    </p:spTree>
    <p:extLst>
      <p:ext uri="{BB962C8B-B14F-4D97-AF65-F5344CB8AC3E}">
        <p14:creationId xmlns:p14="http://schemas.microsoft.com/office/powerpoint/2010/main" val="26125677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s">
    <p:spTree>
      <p:nvGrpSpPr>
        <p:cNvPr id="1" name=""/>
        <p:cNvGrpSpPr/>
        <p:nvPr/>
      </p:nvGrpSpPr>
      <p:grpSpPr>
        <a:xfrm>
          <a:off x="0" y="0"/>
          <a:ext cx="0" cy="0"/>
          <a:chOff x="0" y="0"/>
          <a:chExt cx="0" cy="0"/>
        </a:xfrm>
      </p:grpSpPr>
      <p:sp>
        <p:nvSpPr>
          <p:cNvPr id="22" name="Rectangle 21"/>
          <p:cNvSpPr/>
          <p:nvPr userDrawn="1"/>
        </p:nvSpPr>
        <p:spPr>
          <a:xfrm>
            <a:off x="0" y="0"/>
            <a:ext cx="9144000" cy="5143500"/>
          </a:xfrm>
          <a:prstGeom prst="rect">
            <a:avLst/>
          </a:prstGeom>
          <a:gradFill flip="none" rotWithShape="1">
            <a:gsLst>
              <a:gs pos="50000">
                <a:schemeClr val="bg2">
                  <a:lumMod val="80000"/>
                </a:schemeClr>
              </a:gs>
              <a:gs pos="0">
                <a:schemeClr val="bg2"/>
              </a:gs>
              <a:gs pos="100000">
                <a:schemeClr val="tx2"/>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dirty="0"/>
          </a:p>
        </p:txBody>
      </p:sp>
      <p:pic>
        <p:nvPicPr>
          <p:cNvPr id="54" name="SD_FrontPagePictur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5881"/>
          </a:xfrm>
          <a:prstGeom prst="rect">
            <a:avLst/>
          </a:prstGeom>
        </p:spPr>
      </p:pic>
      <p:sp>
        <p:nvSpPr>
          <p:cNvPr id="34819" name="Title 1"/>
          <p:cNvSpPr>
            <a:spLocks noGrp="1" noChangeArrowheads="1"/>
          </p:cNvSpPr>
          <p:nvPr>
            <p:ph type="ctrTitle"/>
          </p:nvPr>
        </p:nvSpPr>
        <p:spPr>
          <a:xfrm>
            <a:off x="989013" y="1989780"/>
            <a:ext cx="7159345" cy="1169551"/>
          </a:xfrm>
        </p:spPr>
        <p:txBody>
          <a:bodyPr wrap="square" anchor="t" anchorCtr="0">
            <a:spAutoFit/>
          </a:bodyPr>
          <a:lstStyle>
            <a:lvl1pPr>
              <a:lnSpc>
                <a:spcPct val="95000"/>
              </a:lnSpc>
              <a:defRPr sz="4000" baseline="0" smtClean="0">
                <a:solidFill>
                  <a:schemeClr val="bg1"/>
                </a:solidFill>
              </a:defRPr>
            </a:lvl1pPr>
          </a:lstStyle>
          <a:p>
            <a:r>
              <a:rPr lang="da-DK" smtClean="0"/>
              <a:t>Klik for at redigere i master</a:t>
            </a:r>
            <a:endParaRPr lang="en-GB" dirty="0" smtClean="0"/>
          </a:p>
        </p:txBody>
      </p:sp>
      <p:sp>
        <p:nvSpPr>
          <p:cNvPr id="19" name="White Top Rectangle"/>
          <p:cNvSpPr>
            <a:spLocks noChangeArrowheads="1"/>
          </p:cNvSpPr>
          <p:nvPr userDrawn="1"/>
        </p:nvSpPr>
        <p:spPr bwMode="auto">
          <a:xfrm>
            <a:off x="1022571" y="441519"/>
            <a:ext cx="738000" cy="54000"/>
          </a:xfrm>
          <a:prstGeom prst="rect">
            <a:avLst/>
          </a:prstGeom>
          <a:solidFill>
            <a:schemeClr val="bg1"/>
          </a:solidFill>
          <a:ln w="9525">
            <a:noFill/>
            <a:miter lim="800000"/>
            <a:headEnd/>
            <a:tailEnd/>
          </a:ln>
          <a:effectLst/>
        </p:spPr>
        <p:txBody>
          <a:bodyPr wrap="none" anchor="ctr"/>
          <a:lstStyle/>
          <a:p>
            <a:pPr>
              <a:defRPr/>
            </a:pPr>
            <a:endParaRPr lang="da-DK" dirty="0"/>
          </a:p>
        </p:txBody>
      </p:sp>
      <p:sp>
        <p:nvSpPr>
          <p:cNvPr id="23" name="TextBox 22"/>
          <p:cNvSpPr txBox="1"/>
          <p:nvPr userDrawn="1"/>
        </p:nvSpPr>
        <p:spPr>
          <a:xfrm>
            <a:off x="-1620688" y="2022289"/>
            <a:ext cx="1509880" cy="553998"/>
          </a:xfrm>
          <a:prstGeom prst="rect">
            <a:avLst/>
          </a:prstGeom>
          <a:noFill/>
        </p:spPr>
        <p:txBody>
          <a:bodyPr wrap="square" lIns="0" tIns="0" rIns="0" bIns="0" rtlCol="0">
            <a:noAutofit/>
          </a:bodyPr>
          <a:lstStyle/>
          <a:p>
            <a:pPr algn="r">
              <a:lnSpc>
                <a:spcPct val="100000"/>
              </a:lnSpc>
            </a:pPr>
            <a:r>
              <a:rPr lang="da-DK" sz="1000" noProof="1" smtClean="0">
                <a:solidFill>
                  <a:schemeClr val="tx1">
                    <a:lumMod val="75000"/>
                    <a:lumOff val="25000"/>
                  </a:schemeClr>
                </a:solidFill>
              </a:rPr>
              <a:t>Ændr 2. linje i overskriften </a:t>
            </a:r>
            <a:br>
              <a:rPr lang="da-DK" sz="1000" noProof="1" smtClean="0">
                <a:solidFill>
                  <a:schemeClr val="tx1">
                    <a:lumMod val="75000"/>
                    <a:lumOff val="25000"/>
                  </a:schemeClr>
                </a:solidFill>
              </a:rPr>
            </a:br>
            <a:r>
              <a:rPr lang="da-DK" sz="1000" noProof="1" smtClean="0">
                <a:solidFill>
                  <a:schemeClr val="tx1">
                    <a:lumMod val="75000"/>
                    <a:lumOff val="25000"/>
                  </a:schemeClr>
                </a:solidFill>
              </a:rPr>
              <a:t>til AU Passata Light</a:t>
            </a:r>
            <a:endParaRPr lang="da-DK" sz="1000" noProof="1">
              <a:solidFill>
                <a:schemeClr val="tx1">
                  <a:lumMod val="75000"/>
                  <a:lumOff val="25000"/>
                </a:schemeClr>
              </a:solidFill>
            </a:endParaRPr>
          </a:p>
        </p:txBody>
      </p:sp>
      <p:sp>
        <p:nvSpPr>
          <p:cNvPr id="17" name="Rectangle 6"/>
          <p:cNvSpPr>
            <a:spLocks noGrp="1" noChangeArrowheads="1"/>
          </p:cNvSpPr>
          <p:nvPr>
            <p:ph type="sldNum" sz="quarter" idx="4"/>
          </p:nvPr>
        </p:nvSpPr>
        <p:spPr bwMode="auto">
          <a:xfrm>
            <a:off x="7355968" y="4496400"/>
            <a:ext cx="1437196" cy="491958"/>
          </a:xfrm>
          <a:prstGeom prst="rect">
            <a:avLst/>
          </a:prstGeom>
          <a:noFill/>
          <a:ln w="9525">
            <a:noFill/>
            <a:miter lim="800000"/>
            <a:headEnd/>
            <a:tailEnd/>
          </a:ln>
          <a:effectLst/>
        </p:spPr>
        <p:txBody>
          <a:bodyPr vert="horz" wrap="square" lIns="0" tIns="334800" rIns="0" bIns="0" numCol="1" anchor="t" anchorCtr="0" compatLnSpc="1">
            <a:prstTxWarp prst="textNoShape">
              <a:avLst/>
            </a:prstTxWarp>
            <a:spAutoFit/>
          </a:bodyPr>
          <a:lstStyle>
            <a:lvl1pPr algn="r">
              <a:lnSpc>
                <a:spcPts val="1200"/>
              </a:lnSpc>
              <a:buFontTx/>
              <a:buNone/>
              <a:defRPr sz="600" spc="40" baseline="0" smtClean="0">
                <a:solidFill>
                  <a:schemeClr val="bg1"/>
                </a:solidFill>
                <a:latin typeface="AU Passata Light" pitchFamily="34" charset="0"/>
              </a:defRPr>
            </a:lvl1pPr>
          </a:lstStyle>
          <a:p>
            <a:pPr>
              <a:defRPr/>
            </a:pPr>
            <a:fld id="{E90C1E0A-682D-40DC-B1EA-26C007FDC330}" type="slidenum">
              <a:rPr lang="da-DK" smtClean="0"/>
              <a:pPr>
                <a:defRPr/>
              </a:pPr>
              <a:t>‹nr.›</a:t>
            </a:fld>
            <a:endParaRPr lang="da-DK" dirty="0"/>
          </a:p>
        </p:txBody>
      </p:sp>
      <p:sp>
        <p:nvSpPr>
          <p:cNvPr id="20" name="SD_FLD_DocumentDate"/>
          <p:cNvSpPr txBox="1">
            <a:spLocks noChangeArrowheads="1"/>
          </p:cNvSpPr>
          <p:nvPr userDrawn="1"/>
        </p:nvSpPr>
        <p:spPr bwMode="auto">
          <a:xfrm>
            <a:off x="7045890" y="4496400"/>
            <a:ext cx="1746000" cy="334800"/>
          </a:xfrm>
          <a:prstGeom prst="rect">
            <a:avLst/>
          </a:prstGeom>
          <a:noFill/>
          <a:ln w="1778" algn="ctr">
            <a:noFill/>
            <a:miter lim="800000"/>
            <a:headEnd/>
            <a:tailEnd/>
          </a:ln>
          <a:effectLst/>
        </p:spPr>
        <p:txBody>
          <a:bodyPr lIns="0" tIns="216000" rIns="0" bIns="0" anchor="t" anchorCtr="0">
            <a:spAutoFit/>
          </a:bodyPr>
          <a:lstStyle/>
          <a:p>
            <a:pPr algn="r">
              <a:lnSpc>
                <a:spcPct val="95000"/>
              </a:lnSpc>
              <a:defRPr/>
            </a:pPr>
            <a:r>
              <a:rPr lang="da-DK" sz="800" cap="all" baseline="0" smtClean="0">
                <a:solidFill>
                  <a:schemeClr val="bg1"/>
                </a:solidFill>
                <a:latin typeface="AU Passata Light" pitchFamily="34" charset="0"/>
              </a:rPr>
              <a:t>14. februar 2020</a:t>
            </a:r>
            <a:endParaRPr lang="da-DK" sz="800" cap="all" baseline="0" dirty="0" smtClean="0">
              <a:solidFill>
                <a:schemeClr val="bg1"/>
              </a:solidFill>
              <a:latin typeface="AU Passata Light" pitchFamily="34" charset="0"/>
            </a:endParaRPr>
          </a:p>
        </p:txBody>
      </p:sp>
      <p:sp>
        <p:nvSpPr>
          <p:cNvPr id="24" name="SD_FLD_Event"/>
          <p:cNvSpPr txBox="1">
            <a:spLocks noChangeArrowheads="1"/>
          </p:cNvSpPr>
          <p:nvPr userDrawn="1"/>
        </p:nvSpPr>
        <p:spPr bwMode="auto">
          <a:xfrm>
            <a:off x="7045890" y="4496400"/>
            <a:ext cx="1749940" cy="108347"/>
          </a:xfrm>
          <a:prstGeom prst="rect">
            <a:avLst/>
          </a:prstGeom>
          <a:noFill/>
          <a:ln w="1778" algn="ctr">
            <a:noFill/>
            <a:miter lim="800000"/>
            <a:headEnd/>
            <a:tailEnd/>
          </a:ln>
          <a:effectLst/>
        </p:spPr>
        <p:txBody>
          <a:bodyPr lIns="0" tIns="90000" rIns="0" bIns="0" anchor="t" anchorCtr="0"/>
          <a:lstStyle/>
          <a:p>
            <a:pPr algn="r">
              <a:lnSpc>
                <a:spcPct val="95000"/>
              </a:lnSpc>
              <a:defRPr/>
            </a:pPr>
            <a:endParaRPr lang="da-DK" sz="800" b="1" cap="all" baseline="0" dirty="0">
              <a:solidFill>
                <a:schemeClr val="bg1"/>
              </a:solidFill>
            </a:endParaRPr>
          </a:p>
        </p:txBody>
      </p:sp>
      <p:sp>
        <p:nvSpPr>
          <p:cNvPr id="25" name="White Rectangle"/>
          <p:cNvSpPr/>
          <p:nvPr userDrawn="1"/>
        </p:nvSpPr>
        <p:spPr>
          <a:xfrm>
            <a:off x="8360430" y="4402800"/>
            <a:ext cx="432000" cy="54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dirty="0" smtClean="0"/>
          </a:p>
          <a:p>
            <a:pPr algn="ctr"/>
            <a:endParaRPr lang="da-DK" dirty="0"/>
          </a:p>
        </p:txBody>
      </p:sp>
      <p:sp>
        <p:nvSpPr>
          <p:cNvPr id="34" name="SD_USR_Title"/>
          <p:cNvSpPr txBox="1">
            <a:spLocks noChangeArrowheads="1"/>
          </p:cNvSpPr>
          <p:nvPr userDrawn="1"/>
        </p:nvSpPr>
        <p:spPr bwMode="auto">
          <a:xfrm>
            <a:off x="4748455" y="4496400"/>
            <a:ext cx="2237395" cy="335064"/>
          </a:xfrm>
          <a:prstGeom prst="rect">
            <a:avLst/>
          </a:prstGeom>
          <a:noFill/>
          <a:ln w="1778" algn="ctr">
            <a:noFill/>
            <a:miter lim="800000"/>
            <a:headEnd/>
            <a:tailEnd/>
          </a:ln>
          <a:effectLst/>
        </p:spPr>
        <p:txBody>
          <a:bodyPr lIns="0" tIns="216000" rIns="0" bIns="0" anchor="t" anchorCtr="0">
            <a:spAutoFit/>
          </a:bodyPr>
          <a:lstStyle/>
          <a:p>
            <a:pPr algn="r">
              <a:lnSpc>
                <a:spcPct val="95000"/>
              </a:lnSpc>
              <a:defRPr/>
            </a:pPr>
            <a:r>
              <a:rPr lang="da-DK" sz="800" cap="all" baseline="0" smtClean="0">
                <a:solidFill>
                  <a:schemeClr val="bg1"/>
                </a:solidFill>
                <a:latin typeface="AU Passata Light" pitchFamily="34" charset="0"/>
              </a:rPr>
              <a:t>PhD Candidate</a:t>
            </a:r>
            <a:endParaRPr lang="da-DK" sz="800" cap="all" baseline="0" dirty="0">
              <a:solidFill>
                <a:schemeClr val="bg1"/>
              </a:solidFill>
              <a:latin typeface="AU Passata Light" pitchFamily="34" charset="0"/>
            </a:endParaRPr>
          </a:p>
        </p:txBody>
      </p:sp>
      <p:sp>
        <p:nvSpPr>
          <p:cNvPr id="35" name="SD_USR_Name"/>
          <p:cNvSpPr txBox="1">
            <a:spLocks noChangeArrowheads="1"/>
          </p:cNvSpPr>
          <p:nvPr userDrawn="1"/>
        </p:nvSpPr>
        <p:spPr bwMode="auto">
          <a:xfrm>
            <a:off x="4748455" y="4496400"/>
            <a:ext cx="2237395" cy="207834"/>
          </a:xfrm>
          <a:prstGeom prst="rect">
            <a:avLst/>
          </a:prstGeom>
          <a:noFill/>
          <a:ln w="1778" algn="ctr">
            <a:noFill/>
            <a:miter lim="800000"/>
            <a:headEnd/>
            <a:tailEnd/>
          </a:ln>
          <a:effectLst/>
        </p:spPr>
        <p:txBody>
          <a:bodyPr lIns="0" tIns="90000" rIns="0" bIns="0" anchor="t" anchorCtr="0">
            <a:spAutoFit/>
          </a:bodyPr>
          <a:lstStyle/>
          <a:p>
            <a:pPr algn="r">
              <a:lnSpc>
                <a:spcPct val="95000"/>
              </a:lnSpc>
              <a:defRPr/>
            </a:pPr>
            <a:r>
              <a:rPr lang="da-DK" sz="800" b="1" cap="all" baseline="0" smtClean="0">
                <a:solidFill>
                  <a:schemeClr val="bg1"/>
                </a:solidFill>
              </a:rPr>
              <a:t>Simon Mølholm Olesen</a:t>
            </a:r>
            <a:endParaRPr lang="da-DK" sz="800" b="1" cap="all" baseline="0" dirty="0">
              <a:solidFill>
                <a:schemeClr val="bg1"/>
              </a:solidFill>
            </a:endParaRPr>
          </a:p>
        </p:txBody>
      </p:sp>
      <p:sp>
        <p:nvSpPr>
          <p:cNvPr id="36" name="SD_ART_SecondaryLogo"/>
          <p:cNvSpPr>
            <a:spLocks noChangeArrowheads="1"/>
          </p:cNvSpPr>
          <p:nvPr userDrawn="1"/>
        </p:nvSpPr>
        <p:spPr bwMode="auto">
          <a:xfrm>
            <a:off x="2844000" y="4582800"/>
            <a:ext cx="1508400" cy="316800"/>
          </a:xfrm>
          <a:prstGeom prst="rect">
            <a:avLst/>
          </a:prstGeom>
          <a:solidFill>
            <a:schemeClr val="bg1">
              <a:alpha val="0"/>
            </a:schemeClr>
          </a:solidFill>
          <a:ln w="1778" algn="ctr">
            <a:noFill/>
            <a:miter lim="800000"/>
            <a:headEnd/>
            <a:tailEnd/>
          </a:ln>
          <a:effectLst/>
        </p:spPr>
        <p:txBody>
          <a:bodyPr wrap="square" anchor="ctr">
            <a:noAutofit/>
          </a:bodyPr>
          <a:lstStyle/>
          <a:p>
            <a:pPr>
              <a:defRPr/>
            </a:pPr>
            <a:endParaRPr lang="da-DK" dirty="0"/>
          </a:p>
        </p:txBody>
      </p:sp>
      <p:sp>
        <p:nvSpPr>
          <p:cNvPr id="28" name="SD_LAN_AUWBreak"/>
          <p:cNvSpPr txBox="1">
            <a:spLocks noChangeArrowheads="1"/>
          </p:cNvSpPr>
          <p:nvPr userDrawn="1"/>
        </p:nvSpPr>
        <p:spPr bwMode="auto">
          <a:xfrm>
            <a:off x="971998" y="4496400"/>
            <a:ext cx="702000" cy="331403"/>
          </a:xfrm>
          <a:prstGeom prst="rect">
            <a:avLst/>
          </a:prstGeom>
          <a:noFill/>
          <a:ln w="1778" algn="ctr">
            <a:noFill/>
            <a:miter lim="800000"/>
            <a:headEnd/>
            <a:tailEnd/>
          </a:ln>
          <a:effectLst/>
        </p:spPr>
        <p:txBody>
          <a:bodyPr wrap="none" lIns="0" tIns="64800" rIns="0" bIns="0" anchor="t" anchorCtr="0">
            <a:spAutoFit/>
          </a:bodyPr>
          <a:lstStyle/>
          <a:p>
            <a:pPr algn="l">
              <a:lnSpc>
                <a:spcPct val="90000"/>
              </a:lnSpc>
              <a:defRPr/>
            </a:pPr>
            <a:r>
              <a:rPr lang="da-DK" sz="960" cap="all" baseline="0" smtClean="0">
                <a:solidFill>
                  <a:schemeClr val="bg1"/>
                </a:solidFill>
                <a:latin typeface="AU Passata" panose="020B0503030502030804" pitchFamily="34" charset="0"/>
              </a:rPr>
              <a:t>Aarhus 
Universitet</a:t>
            </a:r>
            <a:endParaRPr lang="da-DK" sz="960" cap="all" baseline="0" dirty="0">
              <a:solidFill>
                <a:schemeClr val="bg1"/>
              </a:solidFill>
              <a:latin typeface="AU Passata" panose="020B0503030502030804" pitchFamily="34" charset="0"/>
            </a:endParaRPr>
          </a:p>
        </p:txBody>
      </p:sp>
      <p:sp>
        <p:nvSpPr>
          <p:cNvPr id="18" name="SD_OFF_Niveau1And2"/>
          <p:cNvSpPr txBox="1">
            <a:spLocks noChangeArrowheads="1"/>
          </p:cNvSpPr>
          <p:nvPr userDrawn="1"/>
        </p:nvSpPr>
        <p:spPr bwMode="auto">
          <a:xfrm>
            <a:off x="975600" y="4496400"/>
            <a:ext cx="1800000" cy="513502"/>
          </a:xfrm>
          <a:prstGeom prst="rect">
            <a:avLst/>
          </a:prstGeom>
          <a:noFill/>
          <a:ln w="1778" algn="ctr">
            <a:noFill/>
            <a:miter lim="800000"/>
            <a:headEnd/>
            <a:tailEnd/>
          </a:ln>
          <a:effectLst/>
        </p:spPr>
        <p:txBody>
          <a:bodyPr lIns="0" tIns="334800" rIns="0" bIns="0">
            <a:spAutoFit/>
          </a:bodyPr>
          <a:lstStyle/>
          <a:p>
            <a:pPr>
              <a:lnSpc>
                <a:spcPct val="95000"/>
              </a:lnSpc>
              <a:defRPr/>
            </a:pPr>
            <a:r>
              <a:rPr lang="nn-NO" sz="600" cap="all" spc="40" baseline="0" smtClean="0">
                <a:solidFill>
                  <a:schemeClr val="bg1"/>
                </a:solidFill>
                <a:latin typeface="AU Passata Light" pitchFamily="34" charset="0"/>
              </a:rPr>
              <a:t>Institut for</a:t>
            </a:r>
          </a:p>
          <a:p>
            <a:pPr>
              <a:lnSpc>
                <a:spcPct val="95000"/>
              </a:lnSpc>
              <a:defRPr/>
            </a:pPr>
            <a:r>
              <a:rPr lang="nn-NO" sz="600" cap="all" spc="40" baseline="0" smtClean="0">
                <a:solidFill>
                  <a:schemeClr val="bg1"/>
                </a:solidFill>
                <a:latin typeface="AU Passata Light" pitchFamily="34" charset="0"/>
              </a:rPr>
              <a:t>Kultur og Samfund</a:t>
            </a:r>
            <a:endParaRPr lang="da-DK" sz="600" cap="all" spc="40" baseline="0" dirty="0" smtClean="0">
              <a:solidFill>
                <a:schemeClr val="bg1"/>
              </a:solidFill>
              <a:latin typeface="AU Passata Light" pitchFamily="34" charset="0"/>
            </a:endParaRPr>
          </a:p>
        </p:txBody>
      </p:sp>
      <p:sp>
        <p:nvSpPr>
          <p:cNvPr id="29" name="Pladsholder til tekst 2"/>
          <p:cNvSpPr txBox="1">
            <a:spLocks/>
          </p:cNvSpPr>
          <p:nvPr userDrawn="1"/>
        </p:nvSpPr>
        <p:spPr>
          <a:xfrm>
            <a:off x="306000" y="4496400"/>
            <a:ext cx="538609" cy="331200"/>
          </a:xfrm>
          <a:prstGeom prst="rect">
            <a:avLst/>
          </a:prstGeom>
        </p:spPr>
        <p:txBody>
          <a:bodyPr wrap="non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r>
              <a:rPr lang="da-DK" sz="2090" kern="0" dirty="0" smtClean="0">
                <a:solidFill>
                  <a:schemeClr val="bg1"/>
                </a:solidFill>
              </a:rPr>
              <a:t>AU</a:t>
            </a:r>
            <a:endParaRPr lang="da-DK" sz="2090" kern="0" dirty="0">
              <a:solidFill>
                <a:schemeClr val="bg1"/>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90C1E0A-682D-40DC-B1EA-26C007FDC330}" type="slidenum">
              <a:rPr lang="da-DK" smtClean="0"/>
              <a:pPr>
                <a:defRPr/>
              </a:pPr>
              <a:t>‹nr.›</a:t>
            </a:fld>
            <a:endParaRPr lang="da-DK" dirty="0"/>
          </a:p>
        </p:txBody>
      </p:sp>
      <p:pic>
        <p:nvPicPr>
          <p:cNvPr id="4" name="Picture 3" descr="citat_black.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4261" y="1219213"/>
            <a:ext cx="448733" cy="807719"/>
          </a:xfrm>
          <a:prstGeom prst="rect">
            <a:avLst/>
          </a:prstGeom>
        </p:spPr>
      </p:pic>
      <p:sp>
        <p:nvSpPr>
          <p:cNvPr id="7" name="Text Placeholder 6"/>
          <p:cNvSpPr>
            <a:spLocks noGrp="1"/>
          </p:cNvSpPr>
          <p:nvPr>
            <p:ph type="body" sz="quarter" idx="11"/>
          </p:nvPr>
        </p:nvSpPr>
        <p:spPr>
          <a:xfrm>
            <a:off x="1712386" y="1725084"/>
            <a:ext cx="5687480" cy="2372254"/>
          </a:xfrm>
        </p:spPr>
        <p:txBody>
          <a:bodyPr/>
          <a:lstStyle>
            <a:lvl1pPr marL="0" indent="0">
              <a:buFontTx/>
              <a:buNone/>
              <a:defRPr/>
            </a:lvl1pPr>
            <a:lvl2pPr marL="0" indent="0">
              <a:buFontTx/>
              <a:buNone/>
              <a:defRPr/>
            </a:lvl2pPr>
          </a:lstStyle>
          <a:p>
            <a:pPr lvl="0"/>
            <a:r>
              <a:rPr lang="da-DK" smtClean="0"/>
              <a:t>Rediger typografien i masterens</a:t>
            </a:r>
          </a:p>
          <a:p>
            <a:pPr lvl="1"/>
            <a:r>
              <a:rPr lang="da-DK" smtClean="0"/>
              <a:t>Andet niveau</a:t>
            </a:r>
          </a:p>
        </p:txBody>
      </p:sp>
      <p:sp>
        <p:nvSpPr>
          <p:cNvPr id="5" name="TextBox 5"/>
          <p:cNvSpPr txBox="1"/>
          <p:nvPr userDrawn="1"/>
        </p:nvSpPr>
        <p:spPr>
          <a:xfrm>
            <a:off x="-1584684" y="1729940"/>
            <a:ext cx="1473876" cy="1165846"/>
          </a:xfrm>
          <a:prstGeom prst="rect">
            <a:avLst/>
          </a:prstGeom>
          <a:noFill/>
        </p:spPr>
        <p:txBody>
          <a:bodyPr wrap="square" lIns="0" tIns="0" rIns="0" bIns="0" rtlCol="0">
            <a:noAutofit/>
          </a:bodyPr>
          <a:lstStyle/>
          <a:p>
            <a:pPr algn="r">
              <a:lnSpc>
                <a:spcPct val="100000"/>
              </a:lnSpc>
            </a:pPr>
            <a:r>
              <a:rPr lang="da-DK" sz="1000" noProof="1" smtClean="0">
                <a:solidFill>
                  <a:schemeClr val="tx1">
                    <a:lumMod val="75000"/>
                    <a:lumOff val="25000"/>
                  </a:schemeClr>
                </a:solidFill>
              </a:rPr>
              <a:t>Eksempel på et citat</a:t>
            </a:r>
          </a:p>
          <a:p>
            <a:pPr algn="r">
              <a:lnSpc>
                <a:spcPct val="100000"/>
              </a:lnSpc>
            </a:pPr>
            <a:endParaRPr lang="da-DK" sz="1000" noProof="1" smtClean="0">
              <a:solidFill>
                <a:schemeClr val="tx1">
                  <a:lumMod val="75000"/>
                  <a:lumOff val="25000"/>
                </a:schemeClr>
              </a:solidFill>
            </a:endParaRPr>
          </a:p>
          <a:p>
            <a:pPr algn="r">
              <a:lnSpc>
                <a:spcPct val="100000"/>
              </a:lnSpc>
            </a:pPr>
            <a:r>
              <a:rPr lang="da-DK" sz="1000" noProof="1" smtClean="0">
                <a:solidFill>
                  <a:schemeClr val="tx1">
                    <a:lumMod val="75000"/>
                    <a:lumOff val="25000"/>
                  </a:schemeClr>
                </a:solidFill>
              </a:rPr>
              <a:t>Du kan se alle tilgængelige </a:t>
            </a:r>
          </a:p>
          <a:p>
            <a:pPr algn="r">
              <a:lnSpc>
                <a:spcPct val="100000"/>
              </a:lnSpc>
            </a:pPr>
            <a:r>
              <a:rPr lang="da-DK" sz="1000" noProof="1" smtClean="0">
                <a:solidFill>
                  <a:schemeClr val="tx1">
                    <a:lumMod val="75000"/>
                    <a:lumOff val="25000"/>
                  </a:schemeClr>
                </a:solidFill>
              </a:rPr>
              <a:t>layouts ved at vælge ’Layout’ i </a:t>
            </a:r>
          </a:p>
          <a:p>
            <a:pPr algn="r">
              <a:lnSpc>
                <a:spcPct val="100000"/>
              </a:lnSpc>
            </a:pPr>
            <a:r>
              <a:rPr lang="da-DK" sz="1000" noProof="1" smtClean="0">
                <a:solidFill>
                  <a:schemeClr val="tx1">
                    <a:lumMod val="75000"/>
                    <a:lumOff val="25000"/>
                  </a:schemeClr>
                </a:solidFill>
              </a:rPr>
              <a:t>højreklik-menuen</a:t>
            </a:r>
          </a:p>
        </p:txBody>
      </p:sp>
    </p:spTree>
    <p:extLst>
      <p:ext uri="{BB962C8B-B14F-4D97-AF65-F5344CB8AC3E}">
        <p14:creationId xmlns:p14="http://schemas.microsoft.com/office/powerpoint/2010/main" val="1796140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90C1E0A-682D-40DC-B1EA-26C007FDC330}" type="slidenum">
              <a:rPr lang="da-DK" smtClean="0"/>
              <a:pPr>
                <a:defRPr/>
              </a:pPr>
              <a:t>‹nr.›</a:t>
            </a:fld>
            <a:endParaRPr lang="da-DK" dirty="0"/>
          </a:p>
        </p:txBody>
      </p:sp>
      <p:sp>
        <p:nvSpPr>
          <p:cNvPr id="5" name="Picture Placeholder 4"/>
          <p:cNvSpPr>
            <a:spLocks noGrp="1"/>
          </p:cNvSpPr>
          <p:nvPr>
            <p:ph type="pic" sz="quarter" idx="11"/>
          </p:nvPr>
        </p:nvSpPr>
        <p:spPr>
          <a:xfrm>
            <a:off x="352425" y="167770"/>
            <a:ext cx="8440738" cy="3929567"/>
          </a:xfrm>
        </p:spPr>
        <p:txBody>
          <a:bodyPr/>
          <a:lstStyle>
            <a:lvl1pPr marL="0" indent="0">
              <a:buFontTx/>
              <a:buNone/>
              <a:defRPr/>
            </a:lvl1pPr>
          </a:lstStyle>
          <a:p>
            <a:r>
              <a:rPr lang="da-DK" smtClean="0"/>
              <a:t>Klik på ikonet for at tilføje et billede</a:t>
            </a:r>
            <a:endParaRPr lang="da-DK" dirty="0"/>
          </a:p>
        </p:txBody>
      </p:sp>
    </p:spTree>
    <p:extLst>
      <p:ext uri="{BB962C8B-B14F-4D97-AF65-F5344CB8AC3E}">
        <p14:creationId xmlns:p14="http://schemas.microsoft.com/office/powerpoint/2010/main" val="3077618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ull slide pictur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tx1"/>
                </a:solidFill>
              </a:defRPr>
            </a:lvl1pPr>
          </a:lstStyle>
          <a:p>
            <a:pPr>
              <a:defRPr/>
            </a:pPr>
            <a:fld id="{E90C1E0A-682D-40DC-B1EA-26C007FDC330}" type="slidenum">
              <a:rPr lang="da-DK" smtClean="0"/>
              <a:pPr>
                <a:defRPr/>
              </a:pPr>
              <a:t>‹nr.›</a:t>
            </a:fld>
            <a:endParaRPr lang="da-DK" dirty="0"/>
          </a:p>
        </p:txBody>
      </p:sp>
      <p:sp>
        <p:nvSpPr>
          <p:cNvPr id="4" name="Picture Placeholder 4"/>
          <p:cNvSpPr>
            <a:spLocks noGrp="1"/>
          </p:cNvSpPr>
          <p:nvPr>
            <p:ph type="pic" sz="quarter" idx="11"/>
          </p:nvPr>
        </p:nvSpPr>
        <p:spPr>
          <a:xfrm>
            <a:off x="352425" y="167770"/>
            <a:ext cx="8440738" cy="4734430"/>
          </a:xfrm>
        </p:spPr>
        <p:txBody>
          <a:bodyPr/>
          <a:lstStyle>
            <a:lvl1pPr marL="0" indent="0">
              <a:buFontTx/>
              <a:buNone/>
              <a:defRPr/>
            </a:lvl1pPr>
          </a:lstStyle>
          <a:p>
            <a:r>
              <a:rPr lang="da-DK" smtClean="0"/>
              <a:t>Klik på ikonet for at tilføje et billede</a:t>
            </a:r>
            <a:endParaRPr lang="da-DK" dirty="0"/>
          </a:p>
        </p:txBody>
      </p:sp>
    </p:spTree>
    <p:extLst>
      <p:ext uri="{BB962C8B-B14F-4D97-AF65-F5344CB8AC3E}">
        <p14:creationId xmlns:p14="http://schemas.microsoft.com/office/powerpoint/2010/main" val="1534947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 slide conten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tx1"/>
                </a:solidFill>
              </a:defRPr>
            </a:lvl1pPr>
          </a:lstStyle>
          <a:p>
            <a:pPr>
              <a:defRPr/>
            </a:pPr>
            <a:fld id="{E90C1E0A-682D-40DC-B1EA-26C007FDC330}" type="slidenum">
              <a:rPr lang="da-DK" smtClean="0"/>
              <a:pPr>
                <a:defRPr/>
              </a:pPr>
              <a:t>‹nr.›</a:t>
            </a:fld>
            <a:endParaRPr lang="da-DK" dirty="0"/>
          </a:p>
        </p:txBody>
      </p:sp>
      <p:sp>
        <p:nvSpPr>
          <p:cNvPr id="5" name="Content Placeholder 4"/>
          <p:cNvSpPr>
            <a:spLocks noGrp="1"/>
          </p:cNvSpPr>
          <p:nvPr>
            <p:ph sz="quarter" idx="12"/>
          </p:nvPr>
        </p:nvSpPr>
        <p:spPr>
          <a:xfrm>
            <a:off x="352425" y="168275"/>
            <a:ext cx="8440738" cy="4733925"/>
          </a:xfrm>
        </p:spPr>
        <p:txBody>
          <a:body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Tree>
    <p:extLst>
      <p:ext uri="{BB962C8B-B14F-4D97-AF65-F5344CB8AC3E}">
        <p14:creationId xmlns:p14="http://schemas.microsoft.com/office/powerpoint/2010/main" val="7815629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wo pictur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tx1"/>
                </a:solidFill>
              </a:defRPr>
            </a:lvl1pPr>
          </a:lstStyle>
          <a:p>
            <a:pPr>
              <a:defRPr/>
            </a:pPr>
            <a:fld id="{E90C1E0A-682D-40DC-B1EA-26C007FDC330}" type="slidenum">
              <a:rPr lang="da-DK" smtClean="0"/>
              <a:pPr>
                <a:defRPr/>
              </a:pPr>
              <a:t>‹nr.›</a:t>
            </a:fld>
            <a:endParaRPr lang="da-DK" dirty="0"/>
          </a:p>
        </p:txBody>
      </p:sp>
      <p:sp>
        <p:nvSpPr>
          <p:cNvPr id="4" name="Picture Placeholder 4"/>
          <p:cNvSpPr>
            <a:spLocks noGrp="1"/>
          </p:cNvSpPr>
          <p:nvPr>
            <p:ph type="pic" sz="quarter" idx="11"/>
          </p:nvPr>
        </p:nvSpPr>
        <p:spPr>
          <a:xfrm>
            <a:off x="352424" y="167770"/>
            <a:ext cx="4094164" cy="4734430"/>
          </a:xfrm>
        </p:spPr>
        <p:txBody>
          <a:bodyPr/>
          <a:lstStyle>
            <a:lvl1pPr marL="0" indent="0">
              <a:buFontTx/>
              <a:buNone/>
              <a:defRPr/>
            </a:lvl1pPr>
          </a:lstStyle>
          <a:p>
            <a:r>
              <a:rPr lang="da-DK" smtClean="0"/>
              <a:t>Klik på ikonet for at tilføje et billede</a:t>
            </a:r>
            <a:endParaRPr lang="da-DK" dirty="0"/>
          </a:p>
        </p:txBody>
      </p:sp>
      <p:sp>
        <p:nvSpPr>
          <p:cNvPr id="5" name="Picture Placeholder 4"/>
          <p:cNvSpPr>
            <a:spLocks noGrp="1"/>
          </p:cNvSpPr>
          <p:nvPr>
            <p:ph type="pic" sz="quarter" idx="12"/>
          </p:nvPr>
        </p:nvSpPr>
        <p:spPr>
          <a:xfrm>
            <a:off x="4699000" y="166688"/>
            <a:ext cx="4094163" cy="4734430"/>
          </a:xfrm>
        </p:spPr>
        <p:txBody>
          <a:bodyPr/>
          <a:lstStyle>
            <a:lvl1pPr marL="0" indent="0">
              <a:buFontTx/>
              <a:buNone/>
              <a:defRPr/>
            </a:lvl1pPr>
          </a:lstStyle>
          <a:p>
            <a:r>
              <a:rPr lang="da-DK" smtClean="0"/>
              <a:t>Klik på ikonet for at tilføje et billede</a:t>
            </a:r>
            <a:endParaRPr lang="da-DK" dirty="0"/>
          </a:p>
        </p:txBody>
      </p:sp>
    </p:spTree>
    <p:extLst>
      <p:ext uri="{BB962C8B-B14F-4D97-AF65-F5344CB8AC3E}">
        <p14:creationId xmlns:p14="http://schemas.microsoft.com/office/powerpoint/2010/main" val="2087004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ree pictur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tx1"/>
                </a:solidFill>
              </a:defRPr>
            </a:lvl1pPr>
          </a:lstStyle>
          <a:p>
            <a:pPr>
              <a:defRPr/>
            </a:pPr>
            <a:fld id="{E90C1E0A-682D-40DC-B1EA-26C007FDC330}" type="slidenum">
              <a:rPr lang="da-DK" smtClean="0"/>
              <a:pPr>
                <a:defRPr/>
              </a:pPr>
              <a:t>‹nr.›</a:t>
            </a:fld>
            <a:endParaRPr lang="da-DK" dirty="0"/>
          </a:p>
        </p:txBody>
      </p:sp>
      <p:sp>
        <p:nvSpPr>
          <p:cNvPr id="4" name="Picture Placeholder 4"/>
          <p:cNvSpPr>
            <a:spLocks noGrp="1"/>
          </p:cNvSpPr>
          <p:nvPr>
            <p:ph type="pic" sz="quarter" idx="11"/>
          </p:nvPr>
        </p:nvSpPr>
        <p:spPr>
          <a:xfrm>
            <a:off x="352424" y="167770"/>
            <a:ext cx="4094164" cy="2239200"/>
          </a:xfrm>
        </p:spPr>
        <p:txBody>
          <a:bodyPr/>
          <a:lstStyle>
            <a:lvl1pPr marL="0" indent="0">
              <a:buFontTx/>
              <a:buNone/>
              <a:defRPr/>
            </a:lvl1pPr>
          </a:lstStyle>
          <a:p>
            <a:r>
              <a:rPr lang="da-DK" smtClean="0"/>
              <a:t>Klik på ikonet for at tilføje et billede</a:t>
            </a:r>
            <a:endParaRPr lang="da-DK" dirty="0"/>
          </a:p>
        </p:txBody>
      </p:sp>
      <p:sp>
        <p:nvSpPr>
          <p:cNvPr id="5" name="Picture Placeholder 4"/>
          <p:cNvSpPr>
            <a:spLocks noGrp="1"/>
          </p:cNvSpPr>
          <p:nvPr>
            <p:ph type="pic" sz="quarter" idx="12"/>
          </p:nvPr>
        </p:nvSpPr>
        <p:spPr>
          <a:xfrm>
            <a:off x="4699000" y="166688"/>
            <a:ext cx="4094163" cy="4734430"/>
          </a:xfrm>
        </p:spPr>
        <p:txBody>
          <a:bodyPr/>
          <a:lstStyle>
            <a:lvl1pPr marL="0" indent="0">
              <a:buFontTx/>
              <a:buNone/>
              <a:defRPr/>
            </a:lvl1pPr>
          </a:lstStyle>
          <a:p>
            <a:r>
              <a:rPr lang="da-DK" smtClean="0"/>
              <a:t>Klik på ikonet for at tilføje et billede</a:t>
            </a:r>
            <a:endParaRPr lang="da-DK" dirty="0"/>
          </a:p>
        </p:txBody>
      </p:sp>
      <p:sp>
        <p:nvSpPr>
          <p:cNvPr id="7" name="Picture Placeholder 4"/>
          <p:cNvSpPr>
            <a:spLocks noGrp="1"/>
          </p:cNvSpPr>
          <p:nvPr>
            <p:ph type="pic" sz="quarter" idx="13"/>
          </p:nvPr>
        </p:nvSpPr>
        <p:spPr>
          <a:xfrm>
            <a:off x="352424" y="2663824"/>
            <a:ext cx="4094164" cy="2237293"/>
          </a:xfrm>
        </p:spPr>
        <p:txBody>
          <a:bodyPr/>
          <a:lstStyle>
            <a:lvl1pPr marL="0" indent="0">
              <a:buFontTx/>
              <a:buNone/>
              <a:defRPr/>
            </a:lvl1pPr>
          </a:lstStyle>
          <a:p>
            <a:r>
              <a:rPr lang="da-DK" smtClean="0"/>
              <a:t>Klik på ikonet for at tilføje et billede</a:t>
            </a:r>
            <a:endParaRPr lang="da-DK" dirty="0"/>
          </a:p>
        </p:txBody>
      </p:sp>
    </p:spTree>
    <p:extLst>
      <p:ext uri="{BB962C8B-B14F-4D97-AF65-F5344CB8AC3E}">
        <p14:creationId xmlns:p14="http://schemas.microsoft.com/office/powerpoint/2010/main" val="2260751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our pictur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tx1"/>
                </a:solidFill>
              </a:defRPr>
            </a:lvl1pPr>
          </a:lstStyle>
          <a:p>
            <a:pPr>
              <a:defRPr/>
            </a:pPr>
            <a:fld id="{E90C1E0A-682D-40DC-B1EA-26C007FDC330}" type="slidenum">
              <a:rPr lang="da-DK" smtClean="0"/>
              <a:pPr>
                <a:defRPr/>
              </a:pPr>
              <a:t>‹nr.›</a:t>
            </a:fld>
            <a:endParaRPr lang="da-DK" dirty="0"/>
          </a:p>
        </p:txBody>
      </p:sp>
      <p:sp>
        <p:nvSpPr>
          <p:cNvPr id="4" name="Picture Placeholder 4"/>
          <p:cNvSpPr>
            <a:spLocks noGrp="1"/>
          </p:cNvSpPr>
          <p:nvPr>
            <p:ph type="pic" sz="quarter" idx="11"/>
          </p:nvPr>
        </p:nvSpPr>
        <p:spPr>
          <a:xfrm>
            <a:off x="352424" y="167770"/>
            <a:ext cx="4094164" cy="2239200"/>
          </a:xfrm>
        </p:spPr>
        <p:txBody>
          <a:bodyPr/>
          <a:lstStyle>
            <a:lvl1pPr marL="0" indent="0">
              <a:buFontTx/>
              <a:buNone/>
              <a:defRPr/>
            </a:lvl1pPr>
          </a:lstStyle>
          <a:p>
            <a:r>
              <a:rPr lang="da-DK" smtClean="0"/>
              <a:t>Klik på ikonet for at tilføje et billede</a:t>
            </a:r>
            <a:endParaRPr lang="da-DK" dirty="0"/>
          </a:p>
        </p:txBody>
      </p:sp>
      <p:sp>
        <p:nvSpPr>
          <p:cNvPr id="7" name="Picture Placeholder 4"/>
          <p:cNvSpPr>
            <a:spLocks noGrp="1"/>
          </p:cNvSpPr>
          <p:nvPr>
            <p:ph type="pic" sz="quarter" idx="13"/>
          </p:nvPr>
        </p:nvSpPr>
        <p:spPr>
          <a:xfrm>
            <a:off x="352424" y="2663824"/>
            <a:ext cx="4094164" cy="2237293"/>
          </a:xfrm>
        </p:spPr>
        <p:txBody>
          <a:bodyPr/>
          <a:lstStyle>
            <a:lvl1pPr marL="0" indent="0">
              <a:buFontTx/>
              <a:buNone/>
              <a:defRPr/>
            </a:lvl1pPr>
          </a:lstStyle>
          <a:p>
            <a:r>
              <a:rPr lang="da-DK" smtClean="0"/>
              <a:t>Klik på ikonet for at tilføje et billede</a:t>
            </a:r>
            <a:endParaRPr lang="da-DK" dirty="0"/>
          </a:p>
        </p:txBody>
      </p:sp>
      <p:sp>
        <p:nvSpPr>
          <p:cNvPr id="6" name="Picture Placeholder 4"/>
          <p:cNvSpPr>
            <a:spLocks noGrp="1"/>
          </p:cNvSpPr>
          <p:nvPr>
            <p:ph type="pic" sz="quarter" idx="14"/>
          </p:nvPr>
        </p:nvSpPr>
        <p:spPr>
          <a:xfrm>
            <a:off x="4698999" y="166688"/>
            <a:ext cx="4094164" cy="2239200"/>
          </a:xfrm>
        </p:spPr>
        <p:txBody>
          <a:bodyPr/>
          <a:lstStyle>
            <a:lvl1pPr marL="0" indent="0">
              <a:buFontTx/>
              <a:buNone/>
              <a:defRPr/>
            </a:lvl1pPr>
          </a:lstStyle>
          <a:p>
            <a:r>
              <a:rPr lang="da-DK" smtClean="0"/>
              <a:t>Klik på ikonet for at tilføje et billede</a:t>
            </a:r>
            <a:endParaRPr lang="da-DK" dirty="0"/>
          </a:p>
        </p:txBody>
      </p:sp>
      <p:sp>
        <p:nvSpPr>
          <p:cNvPr id="8" name="Picture Placeholder 4"/>
          <p:cNvSpPr>
            <a:spLocks noGrp="1"/>
          </p:cNvSpPr>
          <p:nvPr>
            <p:ph type="pic" sz="quarter" idx="15"/>
          </p:nvPr>
        </p:nvSpPr>
        <p:spPr>
          <a:xfrm>
            <a:off x="4698999" y="2662742"/>
            <a:ext cx="4094164" cy="2237293"/>
          </a:xfrm>
        </p:spPr>
        <p:txBody>
          <a:bodyPr/>
          <a:lstStyle>
            <a:lvl1pPr marL="0" indent="0">
              <a:buFontTx/>
              <a:buNone/>
              <a:defRPr/>
            </a:lvl1pPr>
          </a:lstStyle>
          <a:p>
            <a:r>
              <a:rPr lang="da-DK" smtClean="0"/>
              <a:t>Klik på ikonet for at tilføje et billede</a:t>
            </a:r>
            <a:endParaRPr lang="da-DK" dirty="0"/>
          </a:p>
        </p:txBody>
      </p:sp>
    </p:spTree>
    <p:extLst>
      <p:ext uri="{BB962C8B-B14F-4D97-AF65-F5344CB8AC3E}">
        <p14:creationId xmlns:p14="http://schemas.microsoft.com/office/powerpoint/2010/main" val="2443128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Kun titel">
    <p:spTree>
      <p:nvGrpSpPr>
        <p:cNvPr id="1" name=""/>
        <p:cNvGrpSpPr/>
        <p:nvPr/>
      </p:nvGrpSpPr>
      <p:grpSpPr>
        <a:xfrm>
          <a:off x="0" y="0"/>
          <a:ext cx="0" cy="0"/>
          <a:chOff x="0" y="0"/>
          <a:chExt cx="0" cy="0"/>
        </a:xfrm>
      </p:grpSpPr>
      <p:sp>
        <p:nvSpPr>
          <p:cNvPr id="3" name="Rectangle 6"/>
          <p:cNvSpPr>
            <a:spLocks noGrp="1" noChangeArrowheads="1"/>
          </p:cNvSpPr>
          <p:nvPr>
            <p:ph type="sldNum" sz="quarter" idx="10"/>
          </p:nvPr>
        </p:nvSpPr>
        <p:spPr>
          <a:ln/>
        </p:spPr>
        <p:txBody>
          <a:bodyPr/>
          <a:lstStyle>
            <a:lvl1pPr>
              <a:defRPr/>
            </a:lvl1pPr>
          </a:lstStyle>
          <a:p>
            <a:pPr>
              <a:defRPr/>
            </a:pPr>
            <a:fld id="{D5695B1C-8CD2-48D1-BA13-0A242C5433EA}" type="slidenum">
              <a:rPr lang="da-DK" smtClean="0"/>
              <a:pPr>
                <a:defRPr/>
              </a:pPr>
              <a:t>‹nr.›</a:t>
            </a:fld>
            <a:endParaRPr lang="da-DK" dirty="0"/>
          </a:p>
        </p:txBody>
      </p:sp>
      <p:sp>
        <p:nvSpPr>
          <p:cNvPr id="5" name="Title 4"/>
          <p:cNvSpPr>
            <a:spLocks noGrp="1"/>
          </p:cNvSpPr>
          <p:nvPr>
            <p:ph type="title"/>
          </p:nvPr>
        </p:nvSpPr>
        <p:spPr/>
        <p:txBody>
          <a:bodyPr/>
          <a:lstStyle/>
          <a:p>
            <a:r>
              <a:rPr lang="da-DK" smtClean="0"/>
              <a:t>Klik for at redigere i master</a:t>
            </a:r>
            <a:endParaRPr lang="en-GB" dirty="0"/>
          </a:p>
        </p:txBody>
      </p:sp>
      <p:sp>
        <p:nvSpPr>
          <p:cNvPr id="8" name="Black Rectangle"/>
          <p:cNvSpPr/>
          <p:nvPr userDrawn="1"/>
        </p:nvSpPr>
        <p:spPr>
          <a:xfrm>
            <a:off x="352425" y="1324430"/>
            <a:ext cx="736600" cy="4571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dirty="0"/>
          </a:p>
        </p:txBody>
      </p:sp>
      <p:sp>
        <p:nvSpPr>
          <p:cNvPr id="6" name="TextBox 5"/>
          <p:cNvSpPr txBox="1"/>
          <p:nvPr userDrawn="1"/>
        </p:nvSpPr>
        <p:spPr>
          <a:xfrm>
            <a:off x="-1620688" y="766856"/>
            <a:ext cx="1509880" cy="355069"/>
          </a:xfrm>
          <a:prstGeom prst="rect">
            <a:avLst/>
          </a:prstGeom>
          <a:noFill/>
        </p:spPr>
        <p:txBody>
          <a:bodyPr wrap="square" lIns="0" tIns="0" rIns="0" bIns="0" rtlCol="0">
            <a:noAutofit/>
          </a:bodyPr>
          <a:lstStyle/>
          <a:p>
            <a:pPr algn="r">
              <a:lnSpc>
                <a:spcPct val="100000"/>
              </a:lnSpc>
            </a:pPr>
            <a:r>
              <a:rPr lang="da-DK" sz="1000" noProof="1" smtClean="0">
                <a:solidFill>
                  <a:schemeClr val="tx1">
                    <a:lumMod val="75000"/>
                    <a:lumOff val="25000"/>
                  </a:schemeClr>
                </a:solidFill>
              </a:rPr>
              <a:t>Ændr 2. linje i overskriften </a:t>
            </a:r>
            <a:br>
              <a:rPr lang="da-DK" sz="1000" noProof="1" smtClean="0">
                <a:solidFill>
                  <a:schemeClr val="tx1">
                    <a:lumMod val="75000"/>
                    <a:lumOff val="25000"/>
                  </a:schemeClr>
                </a:solidFill>
              </a:rPr>
            </a:br>
            <a:r>
              <a:rPr lang="da-DK" sz="1000" noProof="1" smtClean="0">
                <a:solidFill>
                  <a:schemeClr val="tx1">
                    <a:lumMod val="75000"/>
                    <a:lumOff val="25000"/>
                  </a:schemeClr>
                </a:solidFill>
              </a:rPr>
              <a:t>til AU Passata Light</a:t>
            </a:r>
            <a:endParaRPr lang="da-DK" sz="1000" noProof="1">
              <a:solidFill>
                <a:schemeClr val="tx1">
                  <a:lumMod val="75000"/>
                  <a:lumOff val="25000"/>
                </a:scheme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9F24CDE3-B485-4686-B7A8-481E185B25D0}" type="slidenum">
              <a:rPr lang="da-DK" smtClean="0"/>
              <a:pPr>
                <a:defRPr/>
              </a:pPr>
              <a:t>‹nr.›</a:t>
            </a:fld>
            <a:endParaRPr lang="da-DK"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0" y="0"/>
            <a:ext cx="9144000" cy="5143500"/>
          </a:xfrm>
          <a:prstGeom prst="rect">
            <a:avLst/>
          </a:prstGeom>
          <a:gradFill flip="none" rotWithShape="1">
            <a:gsLst>
              <a:gs pos="50000">
                <a:schemeClr val="bg2">
                  <a:lumMod val="80000"/>
                </a:schemeClr>
              </a:gs>
              <a:gs pos="0">
                <a:schemeClr val="bg2"/>
              </a:gs>
              <a:gs pos="100000">
                <a:schemeClr val="tx2"/>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dirty="0"/>
          </a:p>
        </p:txBody>
      </p:sp>
      <p:sp>
        <p:nvSpPr>
          <p:cNvPr id="4" name="Text Placeholder 3"/>
          <p:cNvSpPr>
            <a:spLocks noGrp="1"/>
          </p:cNvSpPr>
          <p:nvPr>
            <p:ph type="body" sz="quarter" idx="11"/>
          </p:nvPr>
        </p:nvSpPr>
        <p:spPr>
          <a:xfrm>
            <a:off x="1885846" y="1851670"/>
            <a:ext cx="5372308" cy="1309564"/>
          </a:xfrm>
        </p:spPr>
        <p:txBody>
          <a:bodyPr anchor="ctr" anchorCtr="0"/>
          <a:lstStyle>
            <a:lvl1pPr marL="0" indent="0" algn="ctr">
              <a:buFontTx/>
              <a:buNone/>
              <a:defRPr sz="3000" b="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smtClean="0"/>
              <a:t>Rediger typografien i masterens</a:t>
            </a:r>
          </a:p>
        </p:txBody>
      </p:sp>
      <p:sp>
        <p:nvSpPr>
          <p:cNvPr id="22" name="Rectangle 6"/>
          <p:cNvSpPr>
            <a:spLocks noGrp="1" noChangeArrowheads="1"/>
          </p:cNvSpPr>
          <p:nvPr>
            <p:ph type="sldNum" sz="quarter" idx="4"/>
          </p:nvPr>
        </p:nvSpPr>
        <p:spPr bwMode="auto">
          <a:xfrm>
            <a:off x="7355968" y="4496400"/>
            <a:ext cx="1437196" cy="491958"/>
          </a:xfrm>
          <a:prstGeom prst="rect">
            <a:avLst/>
          </a:prstGeom>
          <a:noFill/>
          <a:ln w="9525">
            <a:noFill/>
            <a:miter lim="800000"/>
            <a:headEnd/>
            <a:tailEnd/>
          </a:ln>
          <a:effectLst/>
        </p:spPr>
        <p:txBody>
          <a:bodyPr vert="horz" wrap="square" lIns="0" tIns="334800" rIns="0" bIns="0" numCol="1" anchor="t" anchorCtr="0" compatLnSpc="1">
            <a:prstTxWarp prst="textNoShape">
              <a:avLst/>
            </a:prstTxWarp>
            <a:spAutoFit/>
          </a:bodyPr>
          <a:lstStyle>
            <a:lvl1pPr algn="r">
              <a:lnSpc>
                <a:spcPts val="1200"/>
              </a:lnSpc>
              <a:buFontTx/>
              <a:buNone/>
              <a:defRPr sz="600" spc="40" baseline="0" smtClean="0">
                <a:solidFill>
                  <a:schemeClr val="bg1"/>
                </a:solidFill>
                <a:latin typeface="AU Passata Light" pitchFamily="34" charset="0"/>
              </a:defRPr>
            </a:lvl1pPr>
          </a:lstStyle>
          <a:p>
            <a:pPr>
              <a:defRPr/>
            </a:pPr>
            <a:fld id="{E90C1E0A-682D-40DC-B1EA-26C007FDC330}" type="slidenum">
              <a:rPr lang="da-DK" smtClean="0"/>
              <a:pPr>
                <a:defRPr/>
              </a:pPr>
              <a:t>‹nr.›</a:t>
            </a:fld>
            <a:endParaRPr lang="da-DK" dirty="0"/>
          </a:p>
        </p:txBody>
      </p:sp>
      <p:sp>
        <p:nvSpPr>
          <p:cNvPr id="26" name="SD_FLD_DocumentDate"/>
          <p:cNvSpPr txBox="1">
            <a:spLocks noChangeArrowheads="1"/>
          </p:cNvSpPr>
          <p:nvPr userDrawn="1"/>
        </p:nvSpPr>
        <p:spPr bwMode="auto">
          <a:xfrm>
            <a:off x="7045890" y="4496400"/>
            <a:ext cx="1746000" cy="334800"/>
          </a:xfrm>
          <a:prstGeom prst="rect">
            <a:avLst/>
          </a:prstGeom>
          <a:noFill/>
          <a:ln w="1778" algn="ctr">
            <a:noFill/>
            <a:miter lim="800000"/>
            <a:headEnd/>
            <a:tailEnd/>
          </a:ln>
          <a:effectLst/>
        </p:spPr>
        <p:txBody>
          <a:bodyPr lIns="0" tIns="216000" rIns="0" bIns="0" anchor="t" anchorCtr="0">
            <a:spAutoFit/>
          </a:bodyPr>
          <a:lstStyle/>
          <a:p>
            <a:pPr algn="r">
              <a:lnSpc>
                <a:spcPct val="95000"/>
              </a:lnSpc>
              <a:defRPr/>
            </a:pPr>
            <a:r>
              <a:rPr lang="da-DK" sz="800" cap="all" baseline="0" smtClean="0">
                <a:solidFill>
                  <a:schemeClr val="bg1"/>
                </a:solidFill>
                <a:latin typeface="AU Passata Light" pitchFamily="34" charset="0"/>
              </a:rPr>
              <a:t>14. februar 2020</a:t>
            </a:r>
            <a:endParaRPr lang="da-DK" sz="800" cap="all" baseline="0" dirty="0" smtClean="0">
              <a:solidFill>
                <a:schemeClr val="bg1"/>
              </a:solidFill>
              <a:latin typeface="AU Passata Light" pitchFamily="34" charset="0"/>
            </a:endParaRPr>
          </a:p>
        </p:txBody>
      </p:sp>
      <p:sp>
        <p:nvSpPr>
          <p:cNvPr id="27" name="SD_FLD_Event"/>
          <p:cNvSpPr txBox="1">
            <a:spLocks noChangeArrowheads="1"/>
          </p:cNvSpPr>
          <p:nvPr userDrawn="1"/>
        </p:nvSpPr>
        <p:spPr bwMode="auto">
          <a:xfrm>
            <a:off x="7045890" y="4496400"/>
            <a:ext cx="1749940" cy="108347"/>
          </a:xfrm>
          <a:prstGeom prst="rect">
            <a:avLst/>
          </a:prstGeom>
          <a:noFill/>
          <a:ln w="1778" algn="ctr">
            <a:noFill/>
            <a:miter lim="800000"/>
            <a:headEnd/>
            <a:tailEnd/>
          </a:ln>
          <a:effectLst/>
        </p:spPr>
        <p:txBody>
          <a:bodyPr lIns="0" tIns="90000" rIns="0" bIns="0" anchor="t" anchorCtr="0"/>
          <a:lstStyle/>
          <a:p>
            <a:pPr algn="r">
              <a:lnSpc>
                <a:spcPct val="95000"/>
              </a:lnSpc>
              <a:defRPr/>
            </a:pPr>
            <a:endParaRPr lang="da-DK" sz="800" b="1" cap="all" baseline="0" dirty="0">
              <a:solidFill>
                <a:schemeClr val="bg1"/>
              </a:solidFill>
            </a:endParaRPr>
          </a:p>
        </p:txBody>
      </p:sp>
      <p:sp>
        <p:nvSpPr>
          <p:cNvPr id="28" name="White Rectangle"/>
          <p:cNvSpPr/>
          <p:nvPr userDrawn="1"/>
        </p:nvSpPr>
        <p:spPr>
          <a:xfrm>
            <a:off x="8360430" y="4402800"/>
            <a:ext cx="432000" cy="54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dirty="0" smtClean="0"/>
          </a:p>
          <a:p>
            <a:pPr algn="ctr"/>
            <a:endParaRPr lang="da-DK" dirty="0"/>
          </a:p>
        </p:txBody>
      </p:sp>
      <p:sp>
        <p:nvSpPr>
          <p:cNvPr id="29" name="SD_USR_Title"/>
          <p:cNvSpPr txBox="1">
            <a:spLocks noChangeArrowheads="1"/>
          </p:cNvSpPr>
          <p:nvPr userDrawn="1"/>
        </p:nvSpPr>
        <p:spPr bwMode="auto">
          <a:xfrm>
            <a:off x="4748455" y="4496400"/>
            <a:ext cx="2237395" cy="335064"/>
          </a:xfrm>
          <a:prstGeom prst="rect">
            <a:avLst/>
          </a:prstGeom>
          <a:noFill/>
          <a:ln w="1778" algn="ctr">
            <a:noFill/>
            <a:miter lim="800000"/>
            <a:headEnd/>
            <a:tailEnd/>
          </a:ln>
          <a:effectLst/>
        </p:spPr>
        <p:txBody>
          <a:bodyPr lIns="0" tIns="216000" rIns="0" bIns="0" anchor="t" anchorCtr="0">
            <a:spAutoFit/>
          </a:bodyPr>
          <a:lstStyle/>
          <a:p>
            <a:pPr algn="r">
              <a:lnSpc>
                <a:spcPct val="95000"/>
              </a:lnSpc>
              <a:defRPr/>
            </a:pPr>
            <a:r>
              <a:rPr lang="da-DK" sz="800" cap="all" baseline="0" smtClean="0">
                <a:solidFill>
                  <a:schemeClr val="bg1"/>
                </a:solidFill>
                <a:latin typeface="AU Passata Light" pitchFamily="34" charset="0"/>
              </a:rPr>
              <a:t>PhD Candidate</a:t>
            </a:r>
            <a:endParaRPr lang="da-DK" sz="800" cap="all" baseline="0" dirty="0">
              <a:solidFill>
                <a:schemeClr val="bg1"/>
              </a:solidFill>
              <a:latin typeface="AU Passata Light" pitchFamily="34" charset="0"/>
            </a:endParaRPr>
          </a:p>
        </p:txBody>
      </p:sp>
      <p:sp>
        <p:nvSpPr>
          <p:cNvPr id="30" name="SD_USR_Name"/>
          <p:cNvSpPr txBox="1">
            <a:spLocks noChangeArrowheads="1"/>
          </p:cNvSpPr>
          <p:nvPr userDrawn="1"/>
        </p:nvSpPr>
        <p:spPr bwMode="auto">
          <a:xfrm>
            <a:off x="4748455" y="4496400"/>
            <a:ext cx="2237395" cy="207834"/>
          </a:xfrm>
          <a:prstGeom prst="rect">
            <a:avLst/>
          </a:prstGeom>
          <a:noFill/>
          <a:ln w="1778" algn="ctr">
            <a:noFill/>
            <a:miter lim="800000"/>
            <a:headEnd/>
            <a:tailEnd/>
          </a:ln>
          <a:effectLst/>
        </p:spPr>
        <p:txBody>
          <a:bodyPr lIns="0" tIns="90000" rIns="0" bIns="0" anchor="t" anchorCtr="0">
            <a:spAutoFit/>
          </a:bodyPr>
          <a:lstStyle/>
          <a:p>
            <a:pPr algn="r">
              <a:lnSpc>
                <a:spcPct val="95000"/>
              </a:lnSpc>
              <a:defRPr/>
            </a:pPr>
            <a:r>
              <a:rPr lang="da-DK" sz="800" b="1" cap="all" baseline="0" smtClean="0">
                <a:solidFill>
                  <a:schemeClr val="bg1"/>
                </a:solidFill>
              </a:rPr>
              <a:t>Simon Mølholm Olesen</a:t>
            </a:r>
            <a:endParaRPr lang="da-DK" sz="800" b="1" cap="all" baseline="0" dirty="0">
              <a:solidFill>
                <a:schemeClr val="bg1"/>
              </a:solidFill>
            </a:endParaRPr>
          </a:p>
        </p:txBody>
      </p:sp>
      <p:sp>
        <p:nvSpPr>
          <p:cNvPr id="31" name="SD_ART_SecondaryLogo"/>
          <p:cNvSpPr>
            <a:spLocks noChangeArrowheads="1"/>
          </p:cNvSpPr>
          <p:nvPr userDrawn="1"/>
        </p:nvSpPr>
        <p:spPr bwMode="auto">
          <a:xfrm>
            <a:off x="2844000" y="4582800"/>
            <a:ext cx="1508400" cy="316800"/>
          </a:xfrm>
          <a:prstGeom prst="rect">
            <a:avLst/>
          </a:prstGeom>
          <a:solidFill>
            <a:schemeClr val="bg1">
              <a:alpha val="0"/>
            </a:schemeClr>
          </a:solidFill>
          <a:ln w="1778" algn="ctr">
            <a:noFill/>
            <a:miter lim="800000"/>
            <a:headEnd/>
            <a:tailEnd/>
          </a:ln>
          <a:effectLst/>
        </p:spPr>
        <p:txBody>
          <a:bodyPr wrap="square" anchor="ctr">
            <a:noAutofit/>
          </a:bodyPr>
          <a:lstStyle/>
          <a:p>
            <a:pPr>
              <a:defRPr/>
            </a:pPr>
            <a:endParaRPr lang="da-DK" dirty="0"/>
          </a:p>
        </p:txBody>
      </p:sp>
      <p:sp>
        <p:nvSpPr>
          <p:cNvPr id="32" name="SD_LAN_AUWBreak"/>
          <p:cNvSpPr txBox="1">
            <a:spLocks noChangeArrowheads="1"/>
          </p:cNvSpPr>
          <p:nvPr userDrawn="1"/>
        </p:nvSpPr>
        <p:spPr bwMode="auto">
          <a:xfrm>
            <a:off x="971998" y="4496400"/>
            <a:ext cx="702000" cy="331403"/>
          </a:xfrm>
          <a:prstGeom prst="rect">
            <a:avLst/>
          </a:prstGeom>
          <a:noFill/>
          <a:ln w="1778" algn="ctr">
            <a:noFill/>
            <a:miter lim="800000"/>
            <a:headEnd/>
            <a:tailEnd/>
          </a:ln>
          <a:effectLst/>
        </p:spPr>
        <p:txBody>
          <a:bodyPr wrap="none" lIns="0" tIns="64800" rIns="0" bIns="0" anchor="t" anchorCtr="0">
            <a:spAutoFit/>
          </a:bodyPr>
          <a:lstStyle/>
          <a:p>
            <a:pPr algn="l">
              <a:lnSpc>
                <a:spcPct val="90000"/>
              </a:lnSpc>
              <a:defRPr/>
            </a:pPr>
            <a:r>
              <a:rPr lang="da-DK" sz="960" cap="all" baseline="0" smtClean="0">
                <a:solidFill>
                  <a:schemeClr val="bg1"/>
                </a:solidFill>
                <a:latin typeface="AU Passata" panose="020B0503030502030804" pitchFamily="34" charset="0"/>
              </a:rPr>
              <a:t>Aarhus 
Universitet</a:t>
            </a:r>
            <a:endParaRPr lang="da-DK" sz="960" cap="all" baseline="0" dirty="0">
              <a:solidFill>
                <a:schemeClr val="bg1"/>
              </a:solidFill>
              <a:latin typeface="AU Passata" panose="020B0503030502030804" pitchFamily="34" charset="0"/>
            </a:endParaRPr>
          </a:p>
        </p:txBody>
      </p:sp>
      <p:sp>
        <p:nvSpPr>
          <p:cNvPr id="33" name="SD_OFF_Niveau1And2"/>
          <p:cNvSpPr txBox="1">
            <a:spLocks noChangeArrowheads="1"/>
          </p:cNvSpPr>
          <p:nvPr userDrawn="1"/>
        </p:nvSpPr>
        <p:spPr bwMode="auto">
          <a:xfrm>
            <a:off x="975600" y="4496400"/>
            <a:ext cx="1800000" cy="513502"/>
          </a:xfrm>
          <a:prstGeom prst="rect">
            <a:avLst/>
          </a:prstGeom>
          <a:noFill/>
          <a:ln w="1778" algn="ctr">
            <a:noFill/>
            <a:miter lim="800000"/>
            <a:headEnd/>
            <a:tailEnd/>
          </a:ln>
          <a:effectLst/>
        </p:spPr>
        <p:txBody>
          <a:bodyPr lIns="0" tIns="334800" rIns="0" bIns="0">
            <a:spAutoFit/>
          </a:bodyPr>
          <a:lstStyle/>
          <a:p>
            <a:pPr>
              <a:lnSpc>
                <a:spcPct val="95000"/>
              </a:lnSpc>
              <a:defRPr/>
            </a:pPr>
            <a:r>
              <a:rPr lang="nn-NO" sz="600" cap="all" spc="40" baseline="0" smtClean="0">
                <a:solidFill>
                  <a:schemeClr val="bg1"/>
                </a:solidFill>
                <a:latin typeface="AU Passata Light" pitchFamily="34" charset="0"/>
              </a:rPr>
              <a:t>Institut for</a:t>
            </a:r>
          </a:p>
          <a:p>
            <a:pPr>
              <a:lnSpc>
                <a:spcPct val="95000"/>
              </a:lnSpc>
              <a:defRPr/>
            </a:pPr>
            <a:r>
              <a:rPr lang="nn-NO" sz="600" cap="all" spc="40" baseline="0" smtClean="0">
                <a:solidFill>
                  <a:schemeClr val="bg1"/>
                </a:solidFill>
                <a:latin typeface="AU Passata Light" pitchFamily="34" charset="0"/>
              </a:rPr>
              <a:t>Kultur og Samfund</a:t>
            </a:r>
            <a:endParaRPr lang="da-DK" sz="600" cap="all" spc="40" baseline="0" dirty="0" smtClean="0">
              <a:solidFill>
                <a:schemeClr val="bg1"/>
              </a:solidFill>
              <a:latin typeface="AU Passata Light" pitchFamily="34" charset="0"/>
            </a:endParaRPr>
          </a:p>
        </p:txBody>
      </p:sp>
      <p:sp>
        <p:nvSpPr>
          <p:cNvPr id="34" name="Pladsholder til tekst 2"/>
          <p:cNvSpPr txBox="1">
            <a:spLocks/>
          </p:cNvSpPr>
          <p:nvPr userDrawn="1"/>
        </p:nvSpPr>
        <p:spPr>
          <a:xfrm>
            <a:off x="306000" y="4496400"/>
            <a:ext cx="538609" cy="331200"/>
          </a:xfrm>
          <a:prstGeom prst="rect">
            <a:avLst/>
          </a:prstGeom>
        </p:spPr>
        <p:txBody>
          <a:bodyPr wrap="non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r>
              <a:rPr lang="da-DK" sz="2090" kern="0" dirty="0" smtClean="0">
                <a:solidFill>
                  <a:schemeClr val="bg1"/>
                </a:solidFill>
              </a:rPr>
              <a:t>AU</a:t>
            </a:r>
            <a:endParaRPr lang="da-DK" sz="2090" kern="0" dirty="0">
              <a:solidFill>
                <a:schemeClr val="bg1"/>
              </a:solidFill>
            </a:endParaRPr>
          </a:p>
        </p:txBody>
      </p:sp>
    </p:spTree>
    <p:extLst>
      <p:ext uri="{BB962C8B-B14F-4D97-AF65-F5344CB8AC3E}">
        <p14:creationId xmlns:p14="http://schemas.microsoft.com/office/powerpoint/2010/main" val="229282803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text">
    <p:spTree>
      <p:nvGrpSpPr>
        <p:cNvPr id="1" name=""/>
        <p:cNvGrpSpPr/>
        <p:nvPr/>
      </p:nvGrpSpPr>
      <p:grpSpPr>
        <a:xfrm>
          <a:off x="0" y="0"/>
          <a:ext cx="0" cy="0"/>
          <a:chOff x="0" y="0"/>
          <a:chExt cx="0" cy="0"/>
        </a:xfrm>
      </p:grpSpPr>
      <p:sp>
        <p:nvSpPr>
          <p:cNvPr id="21" name="Rectangle 20"/>
          <p:cNvSpPr/>
          <p:nvPr userDrawn="1"/>
        </p:nvSpPr>
        <p:spPr>
          <a:xfrm>
            <a:off x="0" y="0"/>
            <a:ext cx="9144000" cy="5143500"/>
          </a:xfrm>
          <a:prstGeom prst="rect">
            <a:avLst/>
          </a:prstGeom>
          <a:gradFill flip="none" rotWithShape="1">
            <a:gsLst>
              <a:gs pos="50000">
                <a:schemeClr val="bg2">
                  <a:lumMod val="80000"/>
                </a:schemeClr>
              </a:gs>
              <a:gs pos="0">
                <a:schemeClr val="bg2"/>
              </a:gs>
              <a:gs pos="100000">
                <a:schemeClr val="tx2"/>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dirty="0"/>
          </a:p>
        </p:txBody>
      </p:sp>
      <p:sp>
        <p:nvSpPr>
          <p:cNvPr id="34819" name="Title 1"/>
          <p:cNvSpPr>
            <a:spLocks noGrp="1" noChangeArrowheads="1"/>
          </p:cNvSpPr>
          <p:nvPr>
            <p:ph type="ctrTitle"/>
          </p:nvPr>
        </p:nvSpPr>
        <p:spPr>
          <a:xfrm>
            <a:off x="989013" y="1059582"/>
            <a:ext cx="7159345" cy="1334665"/>
          </a:xfrm>
        </p:spPr>
        <p:txBody>
          <a:bodyPr wrap="square" anchor="b" anchorCtr="0">
            <a:noAutofit/>
          </a:bodyPr>
          <a:lstStyle>
            <a:lvl1pPr>
              <a:lnSpc>
                <a:spcPct val="95000"/>
              </a:lnSpc>
              <a:defRPr sz="4000" baseline="0" smtClean="0">
                <a:solidFill>
                  <a:schemeClr val="bg1"/>
                </a:solidFill>
              </a:defRPr>
            </a:lvl1pPr>
          </a:lstStyle>
          <a:p>
            <a:r>
              <a:rPr lang="da-DK" smtClean="0"/>
              <a:t>Klik for at redigere i master</a:t>
            </a:r>
            <a:endParaRPr lang="en-GB" dirty="0" smtClean="0"/>
          </a:p>
        </p:txBody>
      </p:sp>
      <p:sp>
        <p:nvSpPr>
          <p:cNvPr id="19" name="White Top Rectangle"/>
          <p:cNvSpPr>
            <a:spLocks noChangeArrowheads="1"/>
          </p:cNvSpPr>
          <p:nvPr userDrawn="1"/>
        </p:nvSpPr>
        <p:spPr bwMode="auto">
          <a:xfrm>
            <a:off x="1022571" y="2517750"/>
            <a:ext cx="738000" cy="54000"/>
          </a:xfrm>
          <a:prstGeom prst="rect">
            <a:avLst/>
          </a:prstGeom>
          <a:solidFill>
            <a:schemeClr val="bg1"/>
          </a:solidFill>
          <a:ln w="9525">
            <a:noFill/>
            <a:miter lim="800000"/>
            <a:headEnd/>
            <a:tailEnd/>
          </a:ln>
          <a:effectLst/>
        </p:spPr>
        <p:txBody>
          <a:bodyPr wrap="none" anchor="ctr"/>
          <a:lstStyle/>
          <a:p>
            <a:pPr>
              <a:defRPr/>
            </a:pPr>
            <a:endParaRPr lang="da-DK" dirty="0"/>
          </a:p>
        </p:txBody>
      </p:sp>
      <p:sp>
        <p:nvSpPr>
          <p:cNvPr id="4" name="Text Placeholder 3"/>
          <p:cNvSpPr>
            <a:spLocks noGrp="1"/>
          </p:cNvSpPr>
          <p:nvPr>
            <p:ph type="body" sz="quarter" idx="11"/>
          </p:nvPr>
        </p:nvSpPr>
        <p:spPr>
          <a:xfrm>
            <a:off x="1009690" y="2787774"/>
            <a:ext cx="5372308" cy="1309564"/>
          </a:xfrm>
        </p:spPr>
        <p:txBody>
          <a:bodyPr/>
          <a:lstStyle>
            <a:lvl1pPr marL="0" indent="0">
              <a:buFontTx/>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smtClean="0"/>
              <a:t>Rediger typografien i masterens</a:t>
            </a:r>
          </a:p>
        </p:txBody>
      </p:sp>
      <p:sp>
        <p:nvSpPr>
          <p:cNvPr id="22" name="TextBox 21"/>
          <p:cNvSpPr txBox="1"/>
          <p:nvPr userDrawn="1"/>
        </p:nvSpPr>
        <p:spPr>
          <a:xfrm>
            <a:off x="-1620688" y="2022289"/>
            <a:ext cx="1509880" cy="553998"/>
          </a:xfrm>
          <a:prstGeom prst="rect">
            <a:avLst/>
          </a:prstGeom>
          <a:noFill/>
        </p:spPr>
        <p:txBody>
          <a:bodyPr wrap="square" lIns="0" tIns="0" rIns="0" bIns="0" rtlCol="0">
            <a:noAutofit/>
          </a:bodyPr>
          <a:lstStyle/>
          <a:p>
            <a:pPr algn="r">
              <a:lnSpc>
                <a:spcPct val="100000"/>
              </a:lnSpc>
            </a:pPr>
            <a:r>
              <a:rPr lang="da-DK" sz="1000" noProof="1" smtClean="0">
                <a:solidFill>
                  <a:schemeClr val="tx1">
                    <a:lumMod val="75000"/>
                    <a:lumOff val="25000"/>
                  </a:schemeClr>
                </a:solidFill>
              </a:rPr>
              <a:t>Ændr 2. linje i overskriften </a:t>
            </a:r>
            <a:br>
              <a:rPr lang="da-DK" sz="1000" noProof="1" smtClean="0">
                <a:solidFill>
                  <a:schemeClr val="tx1">
                    <a:lumMod val="75000"/>
                    <a:lumOff val="25000"/>
                  </a:schemeClr>
                </a:solidFill>
              </a:rPr>
            </a:br>
            <a:r>
              <a:rPr lang="da-DK" sz="1000" noProof="1" smtClean="0">
                <a:solidFill>
                  <a:schemeClr val="tx1">
                    <a:lumMod val="75000"/>
                    <a:lumOff val="25000"/>
                  </a:schemeClr>
                </a:solidFill>
              </a:rPr>
              <a:t>til AU Passata Light</a:t>
            </a:r>
            <a:endParaRPr lang="da-DK" sz="1000" noProof="1">
              <a:solidFill>
                <a:schemeClr val="tx1">
                  <a:lumMod val="75000"/>
                  <a:lumOff val="25000"/>
                </a:schemeClr>
              </a:solidFill>
            </a:endParaRPr>
          </a:p>
        </p:txBody>
      </p:sp>
      <p:sp>
        <p:nvSpPr>
          <p:cNvPr id="28" name="Rectangle 6"/>
          <p:cNvSpPr>
            <a:spLocks noGrp="1" noChangeArrowheads="1"/>
          </p:cNvSpPr>
          <p:nvPr>
            <p:ph type="sldNum" sz="quarter" idx="4"/>
          </p:nvPr>
        </p:nvSpPr>
        <p:spPr bwMode="auto">
          <a:xfrm>
            <a:off x="7355968" y="4496400"/>
            <a:ext cx="1437196" cy="491958"/>
          </a:xfrm>
          <a:prstGeom prst="rect">
            <a:avLst/>
          </a:prstGeom>
          <a:noFill/>
          <a:ln w="9525">
            <a:noFill/>
            <a:miter lim="800000"/>
            <a:headEnd/>
            <a:tailEnd/>
          </a:ln>
          <a:effectLst/>
        </p:spPr>
        <p:txBody>
          <a:bodyPr vert="horz" wrap="square" lIns="0" tIns="334800" rIns="0" bIns="0" numCol="1" anchor="t" anchorCtr="0" compatLnSpc="1">
            <a:prstTxWarp prst="textNoShape">
              <a:avLst/>
            </a:prstTxWarp>
            <a:spAutoFit/>
          </a:bodyPr>
          <a:lstStyle>
            <a:lvl1pPr algn="r">
              <a:lnSpc>
                <a:spcPts val="1200"/>
              </a:lnSpc>
              <a:buFontTx/>
              <a:buNone/>
              <a:defRPr sz="600" spc="40" baseline="0" smtClean="0">
                <a:solidFill>
                  <a:schemeClr val="bg1"/>
                </a:solidFill>
                <a:latin typeface="AU Passata Light" pitchFamily="34" charset="0"/>
              </a:defRPr>
            </a:lvl1pPr>
          </a:lstStyle>
          <a:p>
            <a:pPr>
              <a:defRPr/>
            </a:pPr>
            <a:fld id="{E90C1E0A-682D-40DC-B1EA-26C007FDC330}" type="slidenum">
              <a:rPr lang="da-DK" smtClean="0"/>
              <a:pPr>
                <a:defRPr/>
              </a:pPr>
              <a:t>‹nr.›</a:t>
            </a:fld>
            <a:endParaRPr lang="da-DK" dirty="0"/>
          </a:p>
        </p:txBody>
      </p:sp>
      <p:sp>
        <p:nvSpPr>
          <p:cNvPr id="30" name="SD_FLD_DocumentDate"/>
          <p:cNvSpPr txBox="1">
            <a:spLocks noChangeArrowheads="1"/>
          </p:cNvSpPr>
          <p:nvPr userDrawn="1"/>
        </p:nvSpPr>
        <p:spPr bwMode="auto">
          <a:xfrm>
            <a:off x="7045890" y="4496400"/>
            <a:ext cx="1746000" cy="334800"/>
          </a:xfrm>
          <a:prstGeom prst="rect">
            <a:avLst/>
          </a:prstGeom>
          <a:noFill/>
          <a:ln w="1778" algn="ctr">
            <a:noFill/>
            <a:miter lim="800000"/>
            <a:headEnd/>
            <a:tailEnd/>
          </a:ln>
          <a:effectLst/>
        </p:spPr>
        <p:txBody>
          <a:bodyPr lIns="0" tIns="216000" rIns="0" bIns="0" anchor="t" anchorCtr="0">
            <a:spAutoFit/>
          </a:bodyPr>
          <a:lstStyle/>
          <a:p>
            <a:pPr algn="r">
              <a:lnSpc>
                <a:spcPct val="95000"/>
              </a:lnSpc>
              <a:defRPr/>
            </a:pPr>
            <a:r>
              <a:rPr lang="da-DK" sz="800" cap="all" baseline="0" smtClean="0">
                <a:solidFill>
                  <a:schemeClr val="bg1"/>
                </a:solidFill>
                <a:latin typeface="AU Passata Light" pitchFamily="34" charset="0"/>
              </a:rPr>
              <a:t>14. februar 2020</a:t>
            </a:r>
            <a:endParaRPr lang="da-DK" sz="800" cap="all" baseline="0" dirty="0" smtClean="0">
              <a:solidFill>
                <a:schemeClr val="bg1"/>
              </a:solidFill>
              <a:latin typeface="AU Passata Light" pitchFamily="34" charset="0"/>
            </a:endParaRPr>
          </a:p>
        </p:txBody>
      </p:sp>
      <p:sp>
        <p:nvSpPr>
          <p:cNvPr id="31" name="SD_FLD_Event"/>
          <p:cNvSpPr txBox="1">
            <a:spLocks noChangeArrowheads="1"/>
          </p:cNvSpPr>
          <p:nvPr userDrawn="1"/>
        </p:nvSpPr>
        <p:spPr bwMode="auto">
          <a:xfrm>
            <a:off x="7045890" y="4496400"/>
            <a:ext cx="1749940" cy="108347"/>
          </a:xfrm>
          <a:prstGeom prst="rect">
            <a:avLst/>
          </a:prstGeom>
          <a:noFill/>
          <a:ln w="1778" algn="ctr">
            <a:noFill/>
            <a:miter lim="800000"/>
            <a:headEnd/>
            <a:tailEnd/>
          </a:ln>
          <a:effectLst/>
        </p:spPr>
        <p:txBody>
          <a:bodyPr lIns="0" tIns="90000" rIns="0" bIns="0" anchor="t" anchorCtr="0"/>
          <a:lstStyle/>
          <a:p>
            <a:pPr algn="r">
              <a:lnSpc>
                <a:spcPct val="95000"/>
              </a:lnSpc>
              <a:defRPr/>
            </a:pPr>
            <a:endParaRPr lang="da-DK" sz="800" b="1" cap="all" baseline="0" dirty="0">
              <a:solidFill>
                <a:schemeClr val="bg1"/>
              </a:solidFill>
            </a:endParaRPr>
          </a:p>
        </p:txBody>
      </p:sp>
      <p:sp>
        <p:nvSpPr>
          <p:cNvPr id="32" name="White Rectangle"/>
          <p:cNvSpPr/>
          <p:nvPr userDrawn="1"/>
        </p:nvSpPr>
        <p:spPr>
          <a:xfrm>
            <a:off x="8360430" y="4402800"/>
            <a:ext cx="432000" cy="54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dirty="0" smtClean="0"/>
          </a:p>
          <a:p>
            <a:pPr algn="ctr"/>
            <a:endParaRPr lang="da-DK" dirty="0"/>
          </a:p>
        </p:txBody>
      </p:sp>
      <p:sp>
        <p:nvSpPr>
          <p:cNvPr id="35" name="SD_USR_Title"/>
          <p:cNvSpPr txBox="1">
            <a:spLocks noChangeArrowheads="1"/>
          </p:cNvSpPr>
          <p:nvPr userDrawn="1"/>
        </p:nvSpPr>
        <p:spPr bwMode="auto">
          <a:xfrm>
            <a:off x="4748455" y="4496400"/>
            <a:ext cx="2237395" cy="335064"/>
          </a:xfrm>
          <a:prstGeom prst="rect">
            <a:avLst/>
          </a:prstGeom>
          <a:noFill/>
          <a:ln w="1778" algn="ctr">
            <a:noFill/>
            <a:miter lim="800000"/>
            <a:headEnd/>
            <a:tailEnd/>
          </a:ln>
          <a:effectLst/>
        </p:spPr>
        <p:txBody>
          <a:bodyPr lIns="0" tIns="216000" rIns="0" bIns="0" anchor="t" anchorCtr="0">
            <a:spAutoFit/>
          </a:bodyPr>
          <a:lstStyle/>
          <a:p>
            <a:pPr algn="r">
              <a:lnSpc>
                <a:spcPct val="95000"/>
              </a:lnSpc>
              <a:defRPr/>
            </a:pPr>
            <a:r>
              <a:rPr lang="da-DK" sz="800" cap="all" baseline="0" smtClean="0">
                <a:solidFill>
                  <a:schemeClr val="bg1"/>
                </a:solidFill>
                <a:latin typeface="AU Passata Light" pitchFamily="34" charset="0"/>
              </a:rPr>
              <a:t>PhD Candidate</a:t>
            </a:r>
            <a:endParaRPr lang="da-DK" sz="800" cap="all" baseline="0" dirty="0">
              <a:solidFill>
                <a:schemeClr val="bg1"/>
              </a:solidFill>
              <a:latin typeface="AU Passata Light" pitchFamily="34" charset="0"/>
            </a:endParaRPr>
          </a:p>
        </p:txBody>
      </p:sp>
      <p:sp>
        <p:nvSpPr>
          <p:cNvPr id="36" name="SD_USR_Name"/>
          <p:cNvSpPr txBox="1">
            <a:spLocks noChangeArrowheads="1"/>
          </p:cNvSpPr>
          <p:nvPr userDrawn="1"/>
        </p:nvSpPr>
        <p:spPr bwMode="auto">
          <a:xfrm>
            <a:off x="4748455" y="4496400"/>
            <a:ext cx="2237395" cy="207834"/>
          </a:xfrm>
          <a:prstGeom prst="rect">
            <a:avLst/>
          </a:prstGeom>
          <a:noFill/>
          <a:ln w="1778" algn="ctr">
            <a:noFill/>
            <a:miter lim="800000"/>
            <a:headEnd/>
            <a:tailEnd/>
          </a:ln>
          <a:effectLst/>
        </p:spPr>
        <p:txBody>
          <a:bodyPr lIns="0" tIns="90000" rIns="0" bIns="0" anchor="t" anchorCtr="0">
            <a:spAutoFit/>
          </a:bodyPr>
          <a:lstStyle/>
          <a:p>
            <a:pPr algn="r">
              <a:lnSpc>
                <a:spcPct val="95000"/>
              </a:lnSpc>
              <a:defRPr/>
            </a:pPr>
            <a:r>
              <a:rPr lang="da-DK" sz="800" b="1" cap="all" baseline="0" smtClean="0">
                <a:solidFill>
                  <a:schemeClr val="bg1"/>
                </a:solidFill>
              </a:rPr>
              <a:t>Simon Mølholm Olesen</a:t>
            </a:r>
            <a:endParaRPr lang="da-DK" sz="800" b="1" cap="all" baseline="0" dirty="0">
              <a:solidFill>
                <a:schemeClr val="bg1"/>
              </a:solidFill>
            </a:endParaRPr>
          </a:p>
        </p:txBody>
      </p:sp>
      <p:sp>
        <p:nvSpPr>
          <p:cNvPr id="37" name="SD_ART_SecondaryLogo"/>
          <p:cNvSpPr>
            <a:spLocks noChangeArrowheads="1"/>
          </p:cNvSpPr>
          <p:nvPr userDrawn="1"/>
        </p:nvSpPr>
        <p:spPr bwMode="auto">
          <a:xfrm>
            <a:off x="2844000" y="4582800"/>
            <a:ext cx="1508400" cy="316800"/>
          </a:xfrm>
          <a:prstGeom prst="rect">
            <a:avLst/>
          </a:prstGeom>
          <a:solidFill>
            <a:schemeClr val="bg1">
              <a:alpha val="0"/>
            </a:schemeClr>
          </a:solidFill>
          <a:ln w="1778" algn="ctr">
            <a:noFill/>
            <a:miter lim="800000"/>
            <a:headEnd/>
            <a:tailEnd/>
          </a:ln>
          <a:effectLst/>
        </p:spPr>
        <p:txBody>
          <a:bodyPr wrap="square" anchor="ctr">
            <a:noAutofit/>
          </a:bodyPr>
          <a:lstStyle/>
          <a:p>
            <a:pPr>
              <a:defRPr/>
            </a:pPr>
            <a:endParaRPr lang="da-DK" dirty="0"/>
          </a:p>
        </p:txBody>
      </p:sp>
      <p:sp>
        <p:nvSpPr>
          <p:cNvPr id="38" name="SD_LAN_AUWBreak"/>
          <p:cNvSpPr txBox="1">
            <a:spLocks noChangeArrowheads="1"/>
          </p:cNvSpPr>
          <p:nvPr userDrawn="1"/>
        </p:nvSpPr>
        <p:spPr bwMode="auto">
          <a:xfrm>
            <a:off x="971998" y="4496400"/>
            <a:ext cx="702000" cy="331403"/>
          </a:xfrm>
          <a:prstGeom prst="rect">
            <a:avLst/>
          </a:prstGeom>
          <a:noFill/>
          <a:ln w="1778" algn="ctr">
            <a:noFill/>
            <a:miter lim="800000"/>
            <a:headEnd/>
            <a:tailEnd/>
          </a:ln>
          <a:effectLst/>
        </p:spPr>
        <p:txBody>
          <a:bodyPr wrap="none" lIns="0" tIns="64800" rIns="0" bIns="0" anchor="t" anchorCtr="0">
            <a:spAutoFit/>
          </a:bodyPr>
          <a:lstStyle/>
          <a:p>
            <a:pPr algn="l">
              <a:lnSpc>
                <a:spcPct val="90000"/>
              </a:lnSpc>
              <a:defRPr/>
            </a:pPr>
            <a:r>
              <a:rPr lang="da-DK" sz="960" cap="all" baseline="0" smtClean="0">
                <a:solidFill>
                  <a:schemeClr val="bg1"/>
                </a:solidFill>
                <a:latin typeface="AU Passata" panose="020B0503030502030804" pitchFamily="34" charset="0"/>
              </a:rPr>
              <a:t>Aarhus 
Universitet</a:t>
            </a:r>
            <a:endParaRPr lang="da-DK" sz="960" cap="all" baseline="0" dirty="0">
              <a:solidFill>
                <a:schemeClr val="bg1"/>
              </a:solidFill>
              <a:latin typeface="AU Passata" panose="020B0503030502030804" pitchFamily="34" charset="0"/>
            </a:endParaRPr>
          </a:p>
        </p:txBody>
      </p:sp>
      <p:sp>
        <p:nvSpPr>
          <p:cNvPr id="39" name="SD_OFF_Niveau1And2"/>
          <p:cNvSpPr txBox="1">
            <a:spLocks noChangeArrowheads="1"/>
          </p:cNvSpPr>
          <p:nvPr userDrawn="1"/>
        </p:nvSpPr>
        <p:spPr bwMode="auto">
          <a:xfrm>
            <a:off x="975600" y="4496400"/>
            <a:ext cx="1800000" cy="513502"/>
          </a:xfrm>
          <a:prstGeom prst="rect">
            <a:avLst/>
          </a:prstGeom>
          <a:noFill/>
          <a:ln w="1778" algn="ctr">
            <a:noFill/>
            <a:miter lim="800000"/>
            <a:headEnd/>
            <a:tailEnd/>
          </a:ln>
          <a:effectLst/>
        </p:spPr>
        <p:txBody>
          <a:bodyPr lIns="0" tIns="334800" rIns="0" bIns="0">
            <a:spAutoFit/>
          </a:bodyPr>
          <a:lstStyle/>
          <a:p>
            <a:pPr>
              <a:lnSpc>
                <a:spcPct val="95000"/>
              </a:lnSpc>
              <a:defRPr/>
            </a:pPr>
            <a:r>
              <a:rPr lang="nn-NO" sz="600" cap="all" spc="40" baseline="0" smtClean="0">
                <a:solidFill>
                  <a:schemeClr val="bg1"/>
                </a:solidFill>
                <a:latin typeface="AU Passata Light" pitchFamily="34" charset="0"/>
              </a:rPr>
              <a:t>Institut for</a:t>
            </a:r>
          </a:p>
          <a:p>
            <a:pPr>
              <a:lnSpc>
                <a:spcPct val="95000"/>
              </a:lnSpc>
              <a:defRPr/>
            </a:pPr>
            <a:r>
              <a:rPr lang="nn-NO" sz="600" cap="all" spc="40" baseline="0" smtClean="0">
                <a:solidFill>
                  <a:schemeClr val="bg1"/>
                </a:solidFill>
                <a:latin typeface="AU Passata Light" pitchFamily="34" charset="0"/>
              </a:rPr>
              <a:t>Kultur og Samfund</a:t>
            </a:r>
            <a:endParaRPr lang="da-DK" sz="600" cap="all" spc="40" baseline="0" dirty="0" smtClean="0">
              <a:solidFill>
                <a:schemeClr val="bg1"/>
              </a:solidFill>
              <a:latin typeface="AU Passata Light" pitchFamily="34" charset="0"/>
            </a:endParaRPr>
          </a:p>
        </p:txBody>
      </p:sp>
      <p:sp>
        <p:nvSpPr>
          <p:cNvPr id="40" name="Pladsholder til tekst 2"/>
          <p:cNvSpPr txBox="1">
            <a:spLocks/>
          </p:cNvSpPr>
          <p:nvPr userDrawn="1"/>
        </p:nvSpPr>
        <p:spPr>
          <a:xfrm>
            <a:off x="306000" y="4496400"/>
            <a:ext cx="538609" cy="331200"/>
          </a:xfrm>
          <a:prstGeom prst="rect">
            <a:avLst/>
          </a:prstGeom>
        </p:spPr>
        <p:txBody>
          <a:bodyPr wrap="non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r>
              <a:rPr lang="da-DK" sz="2090" kern="0" dirty="0" smtClean="0">
                <a:solidFill>
                  <a:schemeClr val="bg1"/>
                </a:solidFill>
              </a:rPr>
              <a:t>AU</a:t>
            </a:r>
            <a:endParaRPr lang="da-DK" sz="2090" kern="0" dirty="0">
              <a:solidFill>
                <a:schemeClr val="bg1"/>
              </a:solidFill>
            </a:endParaRPr>
          </a:p>
        </p:txBody>
      </p:sp>
    </p:spTree>
    <p:extLst>
      <p:ext uri="{BB962C8B-B14F-4D97-AF65-F5344CB8AC3E}">
        <p14:creationId xmlns:p14="http://schemas.microsoft.com/office/powerpoint/2010/main" val="112700826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Aarhus Universitet">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9144000" cy="5143500"/>
          </a:xfrm>
          <a:prstGeom prst="rect">
            <a:avLst/>
          </a:prstGeom>
          <a:gradFill flip="none" rotWithShape="1">
            <a:gsLst>
              <a:gs pos="50000">
                <a:schemeClr val="bg2">
                  <a:lumMod val="80000"/>
                </a:schemeClr>
              </a:gs>
              <a:gs pos="0">
                <a:schemeClr val="bg2"/>
              </a:gs>
              <a:gs pos="100000">
                <a:schemeClr val="tx2"/>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dirty="0"/>
          </a:p>
        </p:txBody>
      </p:sp>
      <p:sp>
        <p:nvSpPr>
          <p:cNvPr id="9" name="Slide Number Placeholder 8"/>
          <p:cNvSpPr>
            <a:spLocks noGrp="1"/>
          </p:cNvSpPr>
          <p:nvPr>
            <p:ph type="sldNum" sz="quarter" idx="10"/>
          </p:nvPr>
        </p:nvSpPr>
        <p:spPr>
          <a:xfrm>
            <a:off x="8784468" y="5033566"/>
            <a:ext cx="359532" cy="491958"/>
          </a:xfrm>
        </p:spPr>
        <p:txBody>
          <a:bodyPr/>
          <a:lstStyle>
            <a:lvl1pPr>
              <a:defRPr sz="100">
                <a:solidFill>
                  <a:schemeClr val="tx2"/>
                </a:solidFill>
              </a:defRPr>
            </a:lvl1pPr>
          </a:lstStyle>
          <a:p>
            <a:pPr>
              <a:defRPr/>
            </a:pPr>
            <a:fld id="{E90C1E0A-682D-40DC-B1EA-26C007FDC330}" type="slidenum">
              <a:rPr lang="da-DK" smtClean="0"/>
              <a:pPr>
                <a:defRPr/>
              </a:pPr>
              <a:t>‹nr.›</a:t>
            </a:fld>
            <a:endParaRPr lang="da-DK" dirty="0"/>
          </a:p>
        </p:txBody>
      </p:sp>
      <p:sp>
        <p:nvSpPr>
          <p:cNvPr id="7" name="SD_LAN_AUWBreak"/>
          <p:cNvSpPr txBox="1">
            <a:spLocks noChangeArrowheads="1"/>
          </p:cNvSpPr>
          <p:nvPr userDrawn="1"/>
        </p:nvSpPr>
        <p:spPr bwMode="auto">
          <a:xfrm>
            <a:off x="4597200" y="2052000"/>
            <a:ext cx="2111155" cy="1051493"/>
          </a:xfrm>
          <a:prstGeom prst="rect">
            <a:avLst/>
          </a:prstGeom>
          <a:noFill/>
          <a:ln w="1778" algn="ctr">
            <a:noFill/>
            <a:miter lim="800000"/>
            <a:headEnd/>
            <a:tailEnd/>
          </a:ln>
          <a:effectLst/>
        </p:spPr>
        <p:txBody>
          <a:bodyPr wrap="none" lIns="0" tIns="201600" rIns="0" bIns="0" anchor="t" anchorCtr="0">
            <a:spAutoFit/>
          </a:bodyPr>
          <a:lstStyle/>
          <a:p>
            <a:pPr>
              <a:lnSpc>
                <a:spcPct val="95000"/>
              </a:lnSpc>
              <a:defRPr/>
            </a:pPr>
            <a:r>
              <a:rPr lang="da-DK" sz="2900" kern="1200" cap="all" baseline="0" smtClean="0">
                <a:solidFill>
                  <a:schemeClr val="bg1"/>
                </a:solidFill>
                <a:latin typeface="AU Passata" pitchFamily="34" charset="0"/>
                <a:ea typeface="+mn-ea"/>
                <a:cs typeface="+mn-cs"/>
              </a:rPr>
              <a:t>Aarhus 
Universitet</a:t>
            </a:r>
            <a:endParaRPr lang="da-DK" sz="2900" kern="1200" cap="all" baseline="0" noProof="0" dirty="0">
              <a:solidFill>
                <a:schemeClr val="bg1"/>
              </a:solidFill>
              <a:latin typeface="AU Passata" pitchFamily="34" charset="0"/>
              <a:ea typeface="+mn-ea"/>
              <a:cs typeface="+mn-cs"/>
            </a:endParaRPr>
          </a:p>
        </p:txBody>
      </p:sp>
      <p:sp>
        <p:nvSpPr>
          <p:cNvPr id="10" name="Pladsholder til tekst 2"/>
          <p:cNvSpPr txBox="1">
            <a:spLocks/>
          </p:cNvSpPr>
          <p:nvPr userDrawn="1"/>
        </p:nvSpPr>
        <p:spPr>
          <a:xfrm>
            <a:off x="2448000" y="2051999"/>
            <a:ext cx="1718419" cy="1058400"/>
          </a:xfrm>
          <a:prstGeom prst="rect">
            <a:avLst/>
          </a:prstGeom>
        </p:spPr>
        <p:txBody>
          <a:bodyPr wrap="none" lIns="0" tIns="0" rIns="0" bIns="75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gn="r"/>
            <a:r>
              <a:rPr lang="da-DK" sz="6700" kern="0" dirty="0" smtClean="0">
                <a:solidFill>
                  <a:schemeClr val="bg1"/>
                </a:solidFill>
              </a:rPr>
              <a:t>AU</a:t>
            </a:r>
            <a:endParaRPr lang="da-DK" sz="6700" kern="0" dirty="0">
              <a:solidFill>
                <a:schemeClr val="bg1"/>
              </a:solidFill>
            </a:endParaRPr>
          </a:p>
        </p:txBody>
      </p:sp>
    </p:spTree>
    <p:extLst>
      <p:ext uri="{BB962C8B-B14F-4D97-AF65-F5344CB8AC3E}">
        <p14:creationId xmlns:p14="http://schemas.microsoft.com/office/powerpoint/2010/main" val="41288966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no picture">
    <p:spTree>
      <p:nvGrpSpPr>
        <p:cNvPr id="1" name=""/>
        <p:cNvGrpSpPr/>
        <p:nvPr/>
      </p:nvGrpSpPr>
      <p:grpSpPr>
        <a:xfrm>
          <a:off x="0" y="0"/>
          <a:ext cx="0" cy="0"/>
          <a:chOff x="0" y="0"/>
          <a:chExt cx="0" cy="0"/>
        </a:xfrm>
      </p:grpSpPr>
      <p:sp>
        <p:nvSpPr>
          <p:cNvPr id="22" name="Rectangle 21"/>
          <p:cNvSpPr/>
          <p:nvPr userDrawn="1"/>
        </p:nvSpPr>
        <p:spPr>
          <a:xfrm>
            <a:off x="0" y="0"/>
            <a:ext cx="9144000" cy="5143500"/>
          </a:xfrm>
          <a:prstGeom prst="rect">
            <a:avLst/>
          </a:prstGeom>
          <a:gradFill flip="none" rotWithShape="1">
            <a:gsLst>
              <a:gs pos="50000">
                <a:schemeClr val="bg2">
                  <a:lumMod val="80000"/>
                </a:schemeClr>
              </a:gs>
              <a:gs pos="0">
                <a:schemeClr val="bg2"/>
              </a:gs>
              <a:gs pos="100000">
                <a:schemeClr val="tx2"/>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dirty="0"/>
          </a:p>
        </p:txBody>
      </p:sp>
      <p:sp>
        <p:nvSpPr>
          <p:cNvPr id="34819" name="Title 1"/>
          <p:cNvSpPr>
            <a:spLocks noGrp="1" noChangeArrowheads="1"/>
          </p:cNvSpPr>
          <p:nvPr>
            <p:ph type="ctrTitle"/>
          </p:nvPr>
        </p:nvSpPr>
        <p:spPr>
          <a:xfrm>
            <a:off x="989013" y="1989780"/>
            <a:ext cx="7159345" cy="1169551"/>
          </a:xfrm>
        </p:spPr>
        <p:txBody>
          <a:bodyPr wrap="square" anchor="t" anchorCtr="0">
            <a:spAutoFit/>
          </a:bodyPr>
          <a:lstStyle>
            <a:lvl1pPr>
              <a:lnSpc>
                <a:spcPct val="95000"/>
              </a:lnSpc>
              <a:defRPr sz="4000" baseline="0" smtClean="0">
                <a:solidFill>
                  <a:schemeClr val="bg1"/>
                </a:solidFill>
              </a:defRPr>
            </a:lvl1pPr>
          </a:lstStyle>
          <a:p>
            <a:r>
              <a:rPr lang="da-DK" smtClean="0"/>
              <a:t>Klik for at redigere i master</a:t>
            </a:r>
            <a:endParaRPr lang="en-GB" dirty="0" smtClean="0"/>
          </a:p>
        </p:txBody>
      </p:sp>
      <p:sp>
        <p:nvSpPr>
          <p:cNvPr id="19" name="White Top Rectangle"/>
          <p:cNvSpPr>
            <a:spLocks noChangeArrowheads="1"/>
          </p:cNvSpPr>
          <p:nvPr userDrawn="1"/>
        </p:nvSpPr>
        <p:spPr bwMode="auto">
          <a:xfrm>
            <a:off x="1022571" y="441519"/>
            <a:ext cx="738000" cy="54000"/>
          </a:xfrm>
          <a:prstGeom prst="rect">
            <a:avLst/>
          </a:prstGeom>
          <a:solidFill>
            <a:schemeClr val="bg1"/>
          </a:solidFill>
          <a:ln w="9525">
            <a:noFill/>
            <a:miter lim="800000"/>
            <a:headEnd/>
            <a:tailEnd/>
          </a:ln>
          <a:effectLst/>
        </p:spPr>
        <p:txBody>
          <a:bodyPr wrap="none" anchor="ctr"/>
          <a:lstStyle/>
          <a:p>
            <a:pPr>
              <a:defRPr/>
            </a:pPr>
            <a:endParaRPr lang="da-DK" dirty="0"/>
          </a:p>
        </p:txBody>
      </p:sp>
      <p:sp>
        <p:nvSpPr>
          <p:cNvPr id="53" name="TextBox 52"/>
          <p:cNvSpPr txBox="1"/>
          <p:nvPr userDrawn="1"/>
        </p:nvSpPr>
        <p:spPr>
          <a:xfrm>
            <a:off x="-1620688" y="2022289"/>
            <a:ext cx="1509880" cy="553998"/>
          </a:xfrm>
          <a:prstGeom prst="rect">
            <a:avLst/>
          </a:prstGeom>
          <a:noFill/>
        </p:spPr>
        <p:txBody>
          <a:bodyPr wrap="square" lIns="0" tIns="0" rIns="0" bIns="0" rtlCol="0">
            <a:noAutofit/>
          </a:bodyPr>
          <a:lstStyle/>
          <a:p>
            <a:pPr algn="r">
              <a:lnSpc>
                <a:spcPct val="100000"/>
              </a:lnSpc>
            </a:pPr>
            <a:r>
              <a:rPr lang="da-DK" sz="1000" noProof="1" smtClean="0">
                <a:solidFill>
                  <a:schemeClr val="tx1">
                    <a:lumMod val="75000"/>
                    <a:lumOff val="25000"/>
                  </a:schemeClr>
                </a:solidFill>
              </a:rPr>
              <a:t>Ændr 2. linje i overskriften </a:t>
            </a:r>
            <a:br>
              <a:rPr lang="da-DK" sz="1000" noProof="1" smtClean="0">
                <a:solidFill>
                  <a:schemeClr val="tx1">
                    <a:lumMod val="75000"/>
                    <a:lumOff val="25000"/>
                  </a:schemeClr>
                </a:solidFill>
              </a:rPr>
            </a:br>
            <a:r>
              <a:rPr lang="da-DK" sz="1000" noProof="1" smtClean="0">
                <a:solidFill>
                  <a:schemeClr val="tx1">
                    <a:lumMod val="75000"/>
                    <a:lumOff val="25000"/>
                  </a:schemeClr>
                </a:solidFill>
              </a:rPr>
              <a:t>til AU Passata Light</a:t>
            </a:r>
            <a:endParaRPr lang="da-DK" sz="1000" noProof="1">
              <a:solidFill>
                <a:schemeClr val="tx1">
                  <a:lumMod val="75000"/>
                  <a:lumOff val="25000"/>
                </a:schemeClr>
              </a:solidFill>
            </a:endParaRPr>
          </a:p>
        </p:txBody>
      </p:sp>
      <p:sp>
        <p:nvSpPr>
          <p:cNvPr id="18" name="Rectangle 6"/>
          <p:cNvSpPr>
            <a:spLocks noGrp="1" noChangeArrowheads="1"/>
          </p:cNvSpPr>
          <p:nvPr>
            <p:ph type="sldNum" sz="quarter" idx="4"/>
          </p:nvPr>
        </p:nvSpPr>
        <p:spPr bwMode="auto">
          <a:xfrm>
            <a:off x="7355968" y="4496400"/>
            <a:ext cx="1437196" cy="491958"/>
          </a:xfrm>
          <a:prstGeom prst="rect">
            <a:avLst/>
          </a:prstGeom>
          <a:noFill/>
          <a:ln w="9525">
            <a:noFill/>
            <a:miter lim="800000"/>
            <a:headEnd/>
            <a:tailEnd/>
          </a:ln>
          <a:effectLst/>
        </p:spPr>
        <p:txBody>
          <a:bodyPr vert="horz" wrap="square" lIns="0" tIns="334800" rIns="0" bIns="0" numCol="1" anchor="t" anchorCtr="0" compatLnSpc="1">
            <a:prstTxWarp prst="textNoShape">
              <a:avLst/>
            </a:prstTxWarp>
            <a:spAutoFit/>
          </a:bodyPr>
          <a:lstStyle>
            <a:lvl1pPr algn="r">
              <a:lnSpc>
                <a:spcPts val="1200"/>
              </a:lnSpc>
              <a:buFontTx/>
              <a:buNone/>
              <a:defRPr sz="600" spc="40" baseline="0" smtClean="0">
                <a:solidFill>
                  <a:schemeClr val="bg1"/>
                </a:solidFill>
                <a:latin typeface="AU Passata Light" pitchFamily="34" charset="0"/>
              </a:defRPr>
            </a:lvl1pPr>
          </a:lstStyle>
          <a:p>
            <a:pPr>
              <a:defRPr/>
            </a:pPr>
            <a:fld id="{E90C1E0A-682D-40DC-B1EA-26C007FDC330}" type="slidenum">
              <a:rPr lang="da-DK" smtClean="0"/>
              <a:pPr>
                <a:defRPr/>
              </a:pPr>
              <a:t>‹nr.›</a:t>
            </a:fld>
            <a:endParaRPr lang="da-DK" dirty="0"/>
          </a:p>
        </p:txBody>
      </p:sp>
      <p:sp>
        <p:nvSpPr>
          <p:cNvPr id="24" name="SD_FLD_DocumentDate"/>
          <p:cNvSpPr txBox="1">
            <a:spLocks noChangeArrowheads="1"/>
          </p:cNvSpPr>
          <p:nvPr userDrawn="1"/>
        </p:nvSpPr>
        <p:spPr bwMode="auto">
          <a:xfrm>
            <a:off x="7045890" y="4496400"/>
            <a:ext cx="1746000" cy="334800"/>
          </a:xfrm>
          <a:prstGeom prst="rect">
            <a:avLst/>
          </a:prstGeom>
          <a:noFill/>
          <a:ln w="1778" algn="ctr">
            <a:noFill/>
            <a:miter lim="800000"/>
            <a:headEnd/>
            <a:tailEnd/>
          </a:ln>
          <a:effectLst/>
        </p:spPr>
        <p:txBody>
          <a:bodyPr lIns="0" tIns="216000" rIns="0" bIns="0" anchor="t" anchorCtr="0">
            <a:spAutoFit/>
          </a:bodyPr>
          <a:lstStyle/>
          <a:p>
            <a:pPr algn="r">
              <a:lnSpc>
                <a:spcPct val="95000"/>
              </a:lnSpc>
              <a:defRPr/>
            </a:pPr>
            <a:r>
              <a:rPr lang="da-DK" sz="800" cap="all" baseline="0" smtClean="0">
                <a:solidFill>
                  <a:schemeClr val="bg1"/>
                </a:solidFill>
                <a:latin typeface="AU Passata Light" pitchFamily="34" charset="0"/>
              </a:rPr>
              <a:t>14. februar 2020</a:t>
            </a:r>
            <a:endParaRPr lang="da-DK" sz="800" cap="all" baseline="0" dirty="0" smtClean="0">
              <a:solidFill>
                <a:schemeClr val="bg1"/>
              </a:solidFill>
              <a:latin typeface="AU Passata Light" pitchFamily="34" charset="0"/>
            </a:endParaRPr>
          </a:p>
        </p:txBody>
      </p:sp>
      <p:sp>
        <p:nvSpPr>
          <p:cNvPr id="28" name="SD_FLD_Event"/>
          <p:cNvSpPr txBox="1">
            <a:spLocks noChangeArrowheads="1"/>
          </p:cNvSpPr>
          <p:nvPr userDrawn="1"/>
        </p:nvSpPr>
        <p:spPr bwMode="auto">
          <a:xfrm>
            <a:off x="7045890" y="4496400"/>
            <a:ext cx="1749940" cy="108347"/>
          </a:xfrm>
          <a:prstGeom prst="rect">
            <a:avLst/>
          </a:prstGeom>
          <a:noFill/>
          <a:ln w="1778" algn="ctr">
            <a:noFill/>
            <a:miter lim="800000"/>
            <a:headEnd/>
            <a:tailEnd/>
          </a:ln>
          <a:effectLst/>
        </p:spPr>
        <p:txBody>
          <a:bodyPr lIns="0" tIns="90000" rIns="0" bIns="0" anchor="t" anchorCtr="0"/>
          <a:lstStyle/>
          <a:p>
            <a:pPr algn="r">
              <a:lnSpc>
                <a:spcPct val="95000"/>
              </a:lnSpc>
              <a:defRPr/>
            </a:pPr>
            <a:endParaRPr lang="da-DK" sz="800" b="1" cap="all" baseline="0" dirty="0">
              <a:solidFill>
                <a:schemeClr val="bg1"/>
              </a:solidFill>
            </a:endParaRPr>
          </a:p>
        </p:txBody>
      </p:sp>
      <p:sp>
        <p:nvSpPr>
          <p:cNvPr id="29" name="White Rectangle"/>
          <p:cNvSpPr/>
          <p:nvPr userDrawn="1"/>
        </p:nvSpPr>
        <p:spPr>
          <a:xfrm>
            <a:off x="8360430" y="4402800"/>
            <a:ext cx="432000" cy="54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dirty="0" smtClean="0"/>
          </a:p>
          <a:p>
            <a:pPr algn="ctr"/>
            <a:endParaRPr lang="da-DK" dirty="0"/>
          </a:p>
        </p:txBody>
      </p:sp>
      <p:sp>
        <p:nvSpPr>
          <p:cNvPr id="32" name="SD_USR_Title"/>
          <p:cNvSpPr txBox="1">
            <a:spLocks noChangeArrowheads="1"/>
          </p:cNvSpPr>
          <p:nvPr userDrawn="1"/>
        </p:nvSpPr>
        <p:spPr bwMode="auto">
          <a:xfrm>
            <a:off x="4748455" y="4496400"/>
            <a:ext cx="2237395" cy="335064"/>
          </a:xfrm>
          <a:prstGeom prst="rect">
            <a:avLst/>
          </a:prstGeom>
          <a:noFill/>
          <a:ln w="1778" algn="ctr">
            <a:noFill/>
            <a:miter lim="800000"/>
            <a:headEnd/>
            <a:tailEnd/>
          </a:ln>
          <a:effectLst/>
        </p:spPr>
        <p:txBody>
          <a:bodyPr lIns="0" tIns="216000" rIns="0" bIns="0" anchor="t" anchorCtr="0">
            <a:spAutoFit/>
          </a:bodyPr>
          <a:lstStyle/>
          <a:p>
            <a:pPr algn="r">
              <a:lnSpc>
                <a:spcPct val="95000"/>
              </a:lnSpc>
              <a:defRPr/>
            </a:pPr>
            <a:r>
              <a:rPr lang="da-DK" sz="800" cap="all" baseline="0" smtClean="0">
                <a:solidFill>
                  <a:schemeClr val="bg1"/>
                </a:solidFill>
                <a:latin typeface="AU Passata Light" pitchFamily="34" charset="0"/>
              </a:rPr>
              <a:t>PhD Candidate</a:t>
            </a:r>
            <a:endParaRPr lang="da-DK" sz="800" cap="all" baseline="0" dirty="0">
              <a:solidFill>
                <a:schemeClr val="bg1"/>
              </a:solidFill>
              <a:latin typeface="AU Passata Light" pitchFamily="34" charset="0"/>
            </a:endParaRPr>
          </a:p>
        </p:txBody>
      </p:sp>
      <p:sp>
        <p:nvSpPr>
          <p:cNvPr id="33" name="SD_USR_Name"/>
          <p:cNvSpPr txBox="1">
            <a:spLocks noChangeArrowheads="1"/>
          </p:cNvSpPr>
          <p:nvPr userDrawn="1"/>
        </p:nvSpPr>
        <p:spPr bwMode="auto">
          <a:xfrm>
            <a:off x="4748455" y="4496400"/>
            <a:ext cx="2237395" cy="207834"/>
          </a:xfrm>
          <a:prstGeom prst="rect">
            <a:avLst/>
          </a:prstGeom>
          <a:noFill/>
          <a:ln w="1778" algn="ctr">
            <a:noFill/>
            <a:miter lim="800000"/>
            <a:headEnd/>
            <a:tailEnd/>
          </a:ln>
          <a:effectLst/>
        </p:spPr>
        <p:txBody>
          <a:bodyPr lIns="0" tIns="90000" rIns="0" bIns="0" anchor="t" anchorCtr="0">
            <a:spAutoFit/>
          </a:bodyPr>
          <a:lstStyle/>
          <a:p>
            <a:pPr algn="r">
              <a:lnSpc>
                <a:spcPct val="95000"/>
              </a:lnSpc>
              <a:defRPr/>
            </a:pPr>
            <a:r>
              <a:rPr lang="da-DK" sz="800" b="1" cap="all" baseline="0" smtClean="0">
                <a:solidFill>
                  <a:schemeClr val="bg1"/>
                </a:solidFill>
              </a:rPr>
              <a:t>Simon Mølholm Olesen</a:t>
            </a:r>
            <a:endParaRPr lang="da-DK" sz="800" b="1" cap="all" baseline="0" dirty="0">
              <a:solidFill>
                <a:schemeClr val="bg1"/>
              </a:solidFill>
            </a:endParaRPr>
          </a:p>
        </p:txBody>
      </p:sp>
      <p:sp>
        <p:nvSpPr>
          <p:cNvPr id="34" name="SD_ART_SecondaryLogo"/>
          <p:cNvSpPr>
            <a:spLocks noChangeArrowheads="1"/>
          </p:cNvSpPr>
          <p:nvPr userDrawn="1"/>
        </p:nvSpPr>
        <p:spPr bwMode="auto">
          <a:xfrm>
            <a:off x="2844000" y="4582800"/>
            <a:ext cx="1508400" cy="316800"/>
          </a:xfrm>
          <a:prstGeom prst="rect">
            <a:avLst/>
          </a:prstGeom>
          <a:solidFill>
            <a:schemeClr val="bg1">
              <a:alpha val="0"/>
            </a:schemeClr>
          </a:solidFill>
          <a:ln w="1778" algn="ctr">
            <a:noFill/>
            <a:miter lim="800000"/>
            <a:headEnd/>
            <a:tailEnd/>
          </a:ln>
          <a:effectLst/>
        </p:spPr>
        <p:txBody>
          <a:bodyPr wrap="square" anchor="ctr">
            <a:noAutofit/>
          </a:bodyPr>
          <a:lstStyle/>
          <a:p>
            <a:pPr>
              <a:defRPr/>
            </a:pPr>
            <a:endParaRPr lang="da-DK" dirty="0"/>
          </a:p>
        </p:txBody>
      </p:sp>
      <p:sp>
        <p:nvSpPr>
          <p:cNvPr id="35" name="SD_LAN_AUWBreak"/>
          <p:cNvSpPr txBox="1">
            <a:spLocks noChangeArrowheads="1"/>
          </p:cNvSpPr>
          <p:nvPr userDrawn="1"/>
        </p:nvSpPr>
        <p:spPr bwMode="auto">
          <a:xfrm>
            <a:off x="971998" y="4496400"/>
            <a:ext cx="702000" cy="331403"/>
          </a:xfrm>
          <a:prstGeom prst="rect">
            <a:avLst/>
          </a:prstGeom>
          <a:noFill/>
          <a:ln w="1778" algn="ctr">
            <a:noFill/>
            <a:miter lim="800000"/>
            <a:headEnd/>
            <a:tailEnd/>
          </a:ln>
          <a:effectLst/>
        </p:spPr>
        <p:txBody>
          <a:bodyPr wrap="none" lIns="0" tIns="64800" rIns="0" bIns="0" anchor="t" anchorCtr="0">
            <a:spAutoFit/>
          </a:bodyPr>
          <a:lstStyle/>
          <a:p>
            <a:pPr algn="l">
              <a:lnSpc>
                <a:spcPct val="90000"/>
              </a:lnSpc>
              <a:defRPr/>
            </a:pPr>
            <a:r>
              <a:rPr lang="da-DK" sz="960" cap="all" baseline="0" smtClean="0">
                <a:solidFill>
                  <a:schemeClr val="bg1"/>
                </a:solidFill>
                <a:latin typeface="AU Passata" panose="020B0503030502030804" pitchFamily="34" charset="0"/>
              </a:rPr>
              <a:t>Aarhus 
Universitet</a:t>
            </a:r>
            <a:endParaRPr lang="da-DK" sz="960" cap="all" baseline="0" dirty="0">
              <a:solidFill>
                <a:schemeClr val="bg1"/>
              </a:solidFill>
              <a:latin typeface="AU Passata" panose="020B0503030502030804" pitchFamily="34" charset="0"/>
            </a:endParaRPr>
          </a:p>
        </p:txBody>
      </p:sp>
      <p:sp>
        <p:nvSpPr>
          <p:cNvPr id="36" name="SD_OFF_Niveau1And2"/>
          <p:cNvSpPr txBox="1">
            <a:spLocks noChangeArrowheads="1"/>
          </p:cNvSpPr>
          <p:nvPr userDrawn="1"/>
        </p:nvSpPr>
        <p:spPr bwMode="auto">
          <a:xfrm>
            <a:off x="975600" y="4496400"/>
            <a:ext cx="1800000" cy="513502"/>
          </a:xfrm>
          <a:prstGeom prst="rect">
            <a:avLst/>
          </a:prstGeom>
          <a:noFill/>
          <a:ln w="1778" algn="ctr">
            <a:noFill/>
            <a:miter lim="800000"/>
            <a:headEnd/>
            <a:tailEnd/>
          </a:ln>
          <a:effectLst/>
        </p:spPr>
        <p:txBody>
          <a:bodyPr lIns="0" tIns="334800" rIns="0" bIns="0">
            <a:spAutoFit/>
          </a:bodyPr>
          <a:lstStyle/>
          <a:p>
            <a:pPr>
              <a:lnSpc>
                <a:spcPct val="95000"/>
              </a:lnSpc>
              <a:defRPr/>
            </a:pPr>
            <a:r>
              <a:rPr lang="nn-NO" sz="600" cap="all" spc="40" baseline="0" smtClean="0">
                <a:solidFill>
                  <a:schemeClr val="bg1"/>
                </a:solidFill>
                <a:latin typeface="AU Passata Light" pitchFamily="34" charset="0"/>
              </a:rPr>
              <a:t>Institut for</a:t>
            </a:r>
          </a:p>
          <a:p>
            <a:pPr>
              <a:lnSpc>
                <a:spcPct val="95000"/>
              </a:lnSpc>
              <a:defRPr/>
            </a:pPr>
            <a:r>
              <a:rPr lang="nn-NO" sz="600" cap="all" spc="40" baseline="0" smtClean="0">
                <a:solidFill>
                  <a:schemeClr val="bg1"/>
                </a:solidFill>
                <a:latin typeface="AU Passata Light" pitchFamily="34" charset="0"/>
              </a:rPr>
              <a:t>Kultur og Samfund</a:t>
            </a:r>
            <a:endParaRPr lang="da-DK" sz="600" cap="all" spc="40" baseline="0" dirty="0" smtClean="0">
              <a:solidFill>
                <a:schemeClr val="bg1"/>
              </a:solidFill>
              <a:latin typeface="AU Passata Light" pitchFamily="34" charset="0"/>
            </a:endParaRPr>
          </a:p>
        </p:txBody>
      </p:sp>
      <p:sp>
        <p:nvSpPr>
          <p:cNvPr id="37" name="Pladsholder til tekst 2"/>
          <p:cNvSpPr txBox="1">
            <a:spLocks/>
          </p:cNvSpPr>
          <p:nvPr userDrawn="1"/>
        </p:nvSpPr>
        <p:spPr>
          <a:xfrm>
            <a:off x="306000" y="4496400"/>
            <a:ext cx="538609" cy="331200"/>
          </a:xfrm>
          <a:prstGeom prst="rect">
            <a:avLst/>
          </a:prstGeom>
        </p:spPr>
        <p:txBody>
          <a:bodyPr wrap="non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r>
              <a:rPr lang="da-DK" sz="2090" kern="0" dirty="0" smtClean="0">
                <a:solidFill>
                  <a:schemeClr val="bg1"/>
                </a:solidFill>
              </a:rPr>
              <a:t>AU</a:t>
            </a:r>
            <a:endParaRPr lang="da-DK" sz="2090" kern="0" dirty="0">
              <a:solidFill>
                <a:schemeClr val="bg1"/>
              </a:solidFill>
            </a:endParaRPr>
          </a:p>
        </p:txBody>
      </p:sp>
    </p:spTree>
    <p:extLst>
      <p:ext uri="{BB962C8B-B14F-4D97-AF65-F5344CB8AC3E}">
        <p14:creationId xmlns:p14="http://schemas.microsoft.com/office/powerpoint/2010/main" val="16898132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og indholdsobjek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0" indent="0">
              <a:buFont typeface="Calibri" panose="020F0502020204030204" pitchFamily="34" charset="0"/>
              <a:buChar char="​"/>
              <a:defRPr/>
            </a:lvl1p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en-GB" dirty="0"/>
          </a:p>
        </p:txBody>
      </p:sp>
      <p:sp>
        <p:nvSpPr>
          <p:cNvPr id="6" name="Title 5"/>
          <p:cNvSpPr>
            <a:spLocks noGrp="1"/>
          </p:cNvSpPr>
          <p:nvPr>
            <p:ph type="title"/>
          </p:nvPr>
        </p:nvSpPr>
        <p:spPr/>
        <p:txBody>
          <a:bodyPr/>
          <a:lstStyle/>
          <a:p>
            <a:r>
              <a:rPr lang="da-DK" smtClean="0"/>
              <a:t>Klik for at redigere i master</a:t>
            </a:r>
            <a:endParaRPr lang="en-GB" dirty="0"/>
          </a:p>
        </p:txBody>
      </p:sp>
      <p:sp>
        <p:nvSpPr>
          <p:cNvPr id="17" name="Black Rectangle"/>
          <p:cNvSpPr/>
          <p:nvPr userDrawn="1"/>
        </p:nvSpPr>
        <p:spPr>
          <a:xfrm>
            <a:off x="352425" y="1324430"/>
            <a:ext cx="736600" cy="4571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dirty="0"/>
          </a:p>
        </p:txBody>
      </p:sp>
      <p:sp>
        <p:nvSpPr>
          <p:cNvPr id="22" name="Slide Number Placeholder 21"/>
          <p:cNvSpPr>
            <a:spLocks noGrp="1"/>
          </p:cNvSpPr>
          <p:nvPr>
            <p:ph type="sldNum" sz="quarter" idx="10"/>
          </p:nvPr>
        </p:nvSpPr>
        <p:spPr/>
        <p:txBody>
          <a:bodyPr/>
          <a:lstStyle/>
          <a:p>
            <a:pPr>
              <a:defRPr/>
            </a:pPr>
            <a:fld id="{E90C1E0A-682D-40DC-B1EA-26C007FDC330}" type="slidenum">
              <a:rPr lang="da-DK" smtClean="0"/>
              <a:pPr>
                <a:defRPr/>
              </a:pPr>
              <a:t>‹nr.›</a:t>
            </a:fld>
            <a:endParaRPr lang="da-DK" dirty="0"/>
          </a:p>
        </p:txBody>
      </p:sp>
      <p:sp>
        <p:nvSpPr>
          <p:cNvPr id="19" name="TextBox 17"/>
          <p:cNvSpPr txBox="1">
            <a:spLocks noChangeArrowheads="1"/>
          </p:cNvSpPr>
          <p:nvPr userDrawn="1"/>
        </p:nvSpPr>
        <p:spPr bwMode="auto">
          <a:xfrm>
            <a:off x="-1764704" y="1564430"/>
            <a:ext cx="1683620"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lnSpc>
                <a:spcPct val="100000"/>
              </a:lnSpc>
            </a:pPr>
            <a:r>
              <a:rPr lang="da-DK" sz="1000" noProof="1" smtClean="0">
                <a:solidFill>
                  <a:schemeClr val="tx1">
                    <a:lumMod val="75000"/>
                    <a:lumOff val="25000"/>
                  </a:schemeClr>
                </a:solidFill>
                <a:latin typeface="+mn-lt"/>
                <a:cs typeface="Arial" charset="0"/>
              </a:rPr>
              <a:t>For at få punktopstilling </a:t>
            </a:r>
            <a:br>
              <a:rPr lang="da-DK" sz="1000" noProof="1" smtClean="0">
                <a:solidFill>
                  <a:schemeClr val="tx1">
                    <a:lumMod val="75000"/>
                    <a:lumOff val="25000"/>
                  </a:schemeClr>
                </a:solidFill>
                <a:latin typeface="+mn-lt"/>
                <a:cs typeface="Arial" charset="0"/>
              </a:rPr>
            </a:br>
            <a:r>
              <a:rPr lang="da-DK" sz="1000" noProof="1" smtClean="0">
                <a:solidFill>
                  <a:schemeClr val="tx1">
                    <a:lumMod val="75000"/>
                    <a:lumOff val="25000"/>
                  </a:schemeClr>
                </a:solidFill>
                <a:latin typeface="+mn-lt"/>
                <a:cs typeface="Arial" charset="0"/>
              </a:rPr>
              <a:t>på teksten </a:t>
            </a:r>
            <a:br>
              <a:rPr lang="da-DK" sz="1000" noProof="1" smtClean="0">
                <a:solidFill>
                  <a:schemeClr val="tx1">
                    <a:lumMod val="75000"/>
                    <a:lumOff val="25000"/>
                  </a:schemeClr>
                </a:solidFill>
                <a:latin typeface="+mn-lt"/>
                <a:cs typeface="Arial" charset="0"/>
              </a:rPr>
            </a:br>
            <a:r>
              <a:rPr lang="da-DK" sz="1000" noProof="1" smtClean="0">
                <a:solidFill>
                  <a:schemeClr val="tx1">
                    <a:lumMod val="75000"/>
                    <a:lumOff val="25000"/>
                  </a:schemeClr>
                </a:solidFill>
                <a:latin typeface="+mn-lt"/>
                <a:cs typeface="Arial" charset="0"/>
              </a:rPr>
              <a:t>(flere niveauer findes), </a:t>
            </a:r>
            <a:br>
              <a:rPr lang="da-DK" sz="1000" noProof="1" smtClean="0">
                <a:solidFill>
                  <a:schemeClr val="tx1">
                    <a:lumMod val="75000"/>
                    <a:lumOff val="25000"/>
                  </a:schemeClr>
                </a:solidFill>
                <a:latin typeface="+mn-lt"/>
                <a:cs typeface="Arial" charset="0"/>
              </a:rPr>
            </a:br>
            <a:r>
              <a:rPr lang="da-DK" sz="1000" noProof="1" smtClean="0">
                <a:solidFill>
                  <a:schemeClr val="tx1">
                    <a:lumMod val="75000"/>
                    <a:lumOff val="25000"/>
                  </a:schemeClr>
                </a:solidFill>
                <a:latin typeface="+mn-lt"/>
                <a:cs typeface="Arial" charset="0"/>
              </a:rPr>
              <a:t>brug ‘Forøg listeniveau’</a:t>
            </a:r>
          </a:p>
          <a:p>
            <a:pPr algn="r" eaLnBrk="1" hangingPunct="1">
              <a:lnSpc>
                <a:spcPct val="100000"/>
              </a:lnSpc>
            </a:pPr>
            <a:endParaRPr lang="da-DK" sz="1000" noProof="1" smtClean="0">
              <a:solidFill>
                <a:schemeClr val="tx1">
                  <a:lumMod val="75000"/>
                  <a:lumOff val="25000"/>
                </a:schemeClr>
              </a:solidFill>
              <a:latin typeface="+mn-lt"/>
              <a:cs typeface="Arial" charset="0"/>
            </a:endParaRPr>
          </a:p>
          <a:p>
            <a:pPr algn="r" eaLnBrk="1" hangingPunct="1">
              <a:lnSpc>
                <a:spcPct val="100000"/>
              </a:lnSpc>
            </a:pPr>
            <a:endParaRPr lang="da-DK" sz="1000" noProof="1" smtClean="0">
              <a:solidFill>
                <a:schemeClr val="tx1">
                  <a:lumMod val="75000"/>
                  <a:lumOff val="25000"/>
                </a:schemeClr>
              </a:solidFill>
              <a:latin typeface="+mn-lt"/>
              <a:cs typeface="Arial" charset="0"/>
            </a:endParaRPr>
          </a:p>
          <a:p>
            <a:pPr algn="r" eaLnBrk="1" hangingPunct="1">
              <a:lnSpc>
                <a:spcPct val="100000"/>
              </a:lnSpc>
            </a:pPr>
            <a:r>
              <a:rPr lang="da-DK" sz="1000" noProof="1" smtClean="0">
                <a:solidFill>
                  <a:schemeClr val="tx1">
                    <a:lumMod val="75000"/>
                    <a:lumOff val="25000"/>
                  </a:schemeClr>
                </a:solidFill>
                <a:latin typeface="+mn-lt"/>
                <a:cs typeface="Arial" charset="0"/>
              </a:rPr>
              <a:t>For at få venstrestillet tekst uden punktopstilling, brug ‘Formindsk listeniveau’</a:t>
            </a:r>
            <a:endParaRPr lang="da-DK" sz="1000" noProof="1">
              <a:solidFill>
                <a:schemeClr val="tx1">
                  <a:lumMod val="75000"/>
                  <a:lumOff val="25000"/>
                </a:schemeClr>
              </a:solidFill>
              <a:latin typeface="+mn-lt"/>
              <a:cs typeface="Arial" charset="0"/>
            </a:endParaRPr>
          </a:p>
        </p:txBody>
      </p:sp>
      <p:pic>
        <p:nvPicPr>
          <p:cNvPr id="2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8284" y="2207521"/>
            <a:ext cx="457200"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ounded Rectangle 20"/>
          <p:cNvSpPr/>
          <p:nvPr userDrawn="1"/>
        </p:nvSpPr>
        <p:spPr>
          <a:xfrm>
            <a:off x="-309684" y="2207521"/>
            <a:ext cx="214465" cy="206975"/>
          </a:xfrm>
          <a:prstGeom prst="round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a-DK" sz="2400" noProof="1">
              <a:latin typeface="+mn-lt"/>
            </a:endParaRPr>
          </a:p>
        </p:txBody>
      </p:sp>
      <p:pic>
        <p:nvPicPr>
          <p:cNvPr id="23" name="Picture 3"/>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a:stretch/>
        </p:blipFill>
        <p:spPr bwMode="auto">
          <a:xfrm>
            <a:off x="-566726" y="2999609"/>
            <a:ext cx="438150" cy="209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23"/>
          <p:cNvSpPr/>
          <p:nvPr userDrawn="1"/>
        </p:nvSpPr>
        <p:spPr>
          <a:xfrm>
            <a:off x="-347651" y="2999609"/>
            <a:ext cx="219075" cy="201169"/>
          </a:xfrm>
          <a:prstGeom prst="rect">
            <a:avLst/>
          </a:prstGeom>
          <a:solidFill>
            <a:srgbClr val="FFFFFF">
              <a:alpha val="65882"/>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a-DK" sz="2400" noProof="1">
              <a:latin typeface="+mn-lt"/>
            </a:endParaRPr>
          </a:p>
        </p:txBody>
      </p:sp>
      <p:sp>
        <p:nvSpPr>
          <p:cNvPr id="25" name="Rounded Rectangle 24"/>
          <p:cNvSpPr/>
          <p:nvPr userDrawn="1"/>
        </p:nvSpPr>
        <p:spPr>
          <a:xfrm>
            <a:off x="-562116" y="3002183"/>
            <a:ext cx="214465" cy="206975"/>
          </a:xfrm>
          <a:prstGeom prst="round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a-DK" sz="2400" noProof="1">
              <a:latin typeface="+mn-lt"/>
            </a:endParaRPr>
          </a:p>
        </p:txBody>
      </p:sp>
      <p:sp>
        <p:nvSpPr>
          <p:cNvPr id="26" name="TextBox 25"/>
          <p:cNvSpPr txBox="1"/>
          <p:nvPr userDrawn="1"/>
        </p:nvSpPr>
        <p:spPr>
          <a:xfrm>
            <a:off x="-1620688" y="766856"/>
            <a:ext cx="1509880" cy="355069"/>
          </a:xfrm>
          <a:prstGeom prst="rect">
            <a:avLst/>
          </a:prstGeom>
          <a:noFill/>
        </p:spPr>
        <p:txBody>
          <a:bodyPr wrap="square" lIns="0" tIns="0" rIns="0" bIns="0" rtlCol="0">
            <a:noAutofit/>
          </a:bodyPr>
          <a:lstStyle/>
          <a:p>
            <a:pPr algn="r">
              <a:lnSpc>
                <a:spcPct val="100000"/>
              </a:lnSpc>
            </a:pPr>
            <a:r>
              <a:rPr lang="da-DK" sz="1000" noProof="1" smtClean="0">
                <a:solidFill>
                  <a:schemeClr val="tx1">
                    <a:lumMod val="75000"/>
                    <a:lumOff val="25000"/>
                  </a:schemeClr>
                </a:solidFill>
              </a:rPr>
              <a:t>Ændr 2. linje i overskriften </a:t>
            </a:r>
            <a:br>
              <a:rPr lang="da-DK" sz="1000" noProof="1" smtClean="0">
                <a:solidFill>
                  <a:schemeClr val="tx1">
                    <a:lumMod val="75000"/>
                    <a:lumOff val="25000"/>
                  </a:schemeClr>
                </a:solidFill>
              </a:rPr>
            </a:br>
            <a:r>
              <a:rPr lang="da-DK" sz="1000" noProof="1" smtClean="0">
                <a:solidFill>
                  <a:schemeClr val="tx1">
                    <a:lumMod val="75000"/>
                    <a:lumOff val="25000"/>
                  </a:schemeClr>
                </a:solidFill>
              </a:rPr>
              <a:t>til AU Passata Light</a:t>
            </a:r>
            <a:endParaRPr lang="da-DK" sz="1000" noProof="1">
              <a:solidFill>
                <a:schemeClr val="tx1">
                  <a:lumMod val="75000"/>
                  <a:lumOff val="25000"/>
                </a:schemeClr>
              </a:solidFill>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425" y="1860717"/>
            <a:ext cx="8440739" cy="2233603"/>
          </a:xfrm>
        </p:spPr>
        <p:txBody>
          <a:bodyPr/>
          <a:lstStyle>
            <a:lvl1pPr marL="0" indent="0">
              <a:buFont typeface="Calibri" panose="020F0502020204030204" pitchFamily="34" charset="0"/>
              <a:buChar char="​"/>
              <a:defRPr/>
            </a:lvl1p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en-GB" dirty="0"/>
          </a:p>
        </p:txBody>
      </p:sp>
      <p:sp>
        <p:nvSpPr>
          <p:cNvPr id="6" name="Title 5"/>
          <p:cNvSpPr>
            <a:spLocks noGrp="1"/>
          </p:cNvSpPr>
          <p:nvPr>
            <p:ph type="title"/>
          </p:nvPr>
        </p:nvSpPr>
        <p:spPr>
          <a:xfrm>
            <a:off x="352426" y="166688"/>
            <a:ext cx="8440737" cy="574632"/>
          </a:xfrm>
        </p:spPr>
        <p:txBody>
          <a:bodyPr/>
          <a:lstStyle>
            <a:lvl1pPr>
              <a:defRPr/>
            </a:lvl1pPr>
          </a:lstStyle>
          <a:p>
            <a:r>
              <a:rPr lang="da-DK" smtClean="0"/>
              <a:t>Klik for at redigere i master</a:t>
            </a:r>
            <a:endParaRPr lang="en-GB" dirty="0"/>
          </a:p>
        </p:txBody>
      </p:sp>
      <p:sp>
        <p:nvSpPr>
          <p:cNvPr id="17" name="Black Rectangle"/>
          <p:cNvSpPr/>
          <p:nvPr userDrawn="1"/>
        </p:nvSpPr>
        <p:spPr>
          <a:xfrm>
            <a:off x="352425" y="919598"/>
            <a:ext cx="736600" cy="4571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dirty="0"/>
          </a:p>
        </p:txBody>
      </p:sp>
      <p:sp>
        <p:nvSpPr>
          <p:cNvPr id="10" name="Text Placeholder 9"/>
          <p:cNvSpPr>
            <a:spLocks noGrp="1"/>
          </p:cNvSpPr>
          <p:nvPr>
            <p:ph type="body" sz="quarter" idx="11"/>
          </p:nvPr>
        </p:nvSpPr>
        <p:spPr>
          <a:xfrm>
            <a:off x="352424" y="1131590"/>
            <a:ext cx="8440739" cy="427335"/>
          </a:xfrm>
        </p:spPr>
        <p:txBody>
          <a:bodyPr/>
          <a:lstStyle>
            <a:lvl1pPr marL="0" indent="0">
              <a:spcBef>
                <a:spcPts val="0"/>
              </a:spcBef>
              <a:buFontTx/>
              <a:buNone/>
              <a:defRPr sz="2400"/>
            </a:lvl1pPr>
          </a:lstStyle>
          <a:p>
            <a:pPr lvl="0"/>
            <a:r>
              <a:rPr lang="da-DK" smtClean="0"/>
              <a:t>Rediger typografien i masterens</a:t>
            </a:r>
          </a:p>
        </p:txBody>
      </p:sp>
      <p:sp>
        <p:nvSpPr>
          <p:cNvPr id="21" name="Slide Number Placeholder 20"/>
          <p:cNvSpPr>
            <a:spLocks noGrp="1"/>
          </p:cNvSpPr>
          <p:nvPr>
            <p:ph type="sldNum" sz="quarter" idx="12"/>
          </p:nvPr>
        </p:nvSpPr>
        <p:spPr/>
        <p:txBody>
          <a:bodyPr/>
          <a:lstStyle/>
          <a:p>
            <a:pPr>
              <a:defRPr/>
            </a:pPr>
            <a:fld id="{E90C1E0A-682D-40DC-B1EA-26C007FDC330}" type="slidenum">
              <a:rPr lang="da-DK" smtClean="0"/>
              <a:pPr>
                <a:defRPr/>
              </a:pPr>
              <a:t>‹nr.›</a:t>
            </a:fld>
            <a:endParaRPr lang="da-DK" dirty="0"/>
          </a:p>
        </p:txBody>
      </p:sp>
      <p:sp>
        <p:nvSpPr>
          <p:cNvPr id="18" name="TextBox 17"/>
          <p:cNvSpPr txBox="1"/>
          <p:nvPr userDrawn="1"/>
        </p:nvSpPr>
        <p:spPr>
          <a:xfrm>
            <a:off x="-1480584" y="339502"/>
            <a:ext cx="1369776" cy="1077218"/>
          </a:xfrm>
          <a:prstGeom prst="rect">
            <a:avLst/>
          </a:prstGeom>
          <a:noFill/>
        </p:spPr>
        <p:txBody>
          <a:bodyPr wrap="square" lIns="0" tIns="0" rIns="0" bIns="0" rtlCol="0">
            <a:spAutoFit/>
          </a:bodyPr>
          <a:lstStyle/>
          <a:p>
            <a:pPr algn="r">
              <a:lnSpc>
                <a:spcPct val="100000"/>
              </a:lnSpc>
            </a:pPr>
            <a:r>
              <a:rPr lang="da-DK" sz="1000" noProof="1" smtClean="0">
                <a:solidFill>
                  <a:schemeClr val="tx1">
                    <a:lumMod val="75000"/>
                    <a:lumOff val="25000"/>
                  </a:schemeClr>
                </a:solidFill>
              </a:rPr>
              <a:t>Overskrift én</a:t>
            </a:r>
            <a:r>
              <a:rPr lang="da-DK" sz="1000" baseline="0" noProof="1" smtClean="0">
                <a:solidFill>
                  <a:schemeClr val="tx1">
                    <a:lumMod val="75000"/>
                    <a:lumOff val="25000"/>
                  </a:schemeClr>
                </a:solidFill>
              </a:rPr>
              <a:t> linje</a:t>
            </a:r>
            <a:br>
              <a:rPr lang="da-DK" sz="1000" baseline="0" noProof="1" smtClean="0">
                <a:solidFill>
                  <a:schemeClr val="tx1">
                    <a:lumMod val="75000"/>
                    <a:lumOff val="25000"/>
                  </a:schemeClr>
                </a:solidFill>
              </a:rPr>
            </a:br>
            <a:r>
              <a:rPr lang="da-DK" sz="1000" noProof="1" smtClean="0">
                <a:solidFill>
                  <a:schemeClr val="tx1">
                    <a:lumMod val="75000"/>
                    <a:lumOff val="25000"/>
                  </a:schemeClr>
                </a:solidFill>
              </a:rPr>
              <a:t>Bold eller Regular</a:t>
            </a:r>
          </a:p>
          <a:p>
            <a:pPr algn="r">
              <a:lnSpc>
                <a:spcPct val="100000"/>
              </a:lnSpc>
            </a:pPr>
            <a:endParaRPr lang="da-DK" sz="1000" noProof="1" smtClean="0">
              <a:solidFill>
                <a:schemeClr val="tx1">
                  <a:lumMod val="75000"/>
                  <a:lumOff val="25000"/>
                </a:schemeClr>
              </a:solidFill>
            </a:endParaRPr>
          </a:p>
          <a:p>
            <a:pPr algn="r">
              <a:lnSpc>
                <a:spcPct val="100000"/>
              </a:lnSpc>
            </a:pPr>
            <a:endParaRPr lang="da-DK" sz="1000" noProof="1" smtClean="0">
              <a:solidFill>
                <a:schemeClr val="tx1">
                  <a:lumMod val="75000"/>
                  <a:lumOff val="25000"/>
                </a:schemeClr>
              </a:solidFill>
            </a:endParaRPr>
          </a:p>
          <a:p>
            <a:pPr algn="r">
              <a:lnSpc>
                <a:spcPct val="100000"/>
              </a:lnSpc>
            </a:pPr>
            <a:endParaRPr lang="da-DK" sz="1000" noProof="1" smtClean="0">
              <a:solidFill>
                <a:schemeClr val="tx1">
                  <a:lumMod val="75000"/>
                  <a:lumOff val="25000"/>
                </a:schemeClr>
              </a:solidFill>
            </a:endParaRPr>
          </a:p>
          <a:p>
            <a:pPr algn="r">
              <a:lnSpc>
                <a:spcPct val="100000"/>
              </a:lnSpc>
            </a:pPr>
            <a:r>
              <a:rPr lang="da-DK" sz="1000" noProof="1" smtClean="0">
                <a:solidFill>
                  <a:schemeClr val="tx1">
                    <a:lumMod val="75000"/>
                    <a:lumOff val="25000"/>
                  </a:schemeClr>
                </a:solidFill>
              </a:rPr>
              <a:t>Underoverskrift</a:t>
            </a:r>
            <a:r>
              <a:rPr lang="da-DK" sz="1000" baseline="0" noProof="1" smtClean="0">
                <a:solidFill>
                  <a:schemeClr val="tx1">
                    <a:lumMod val="75000"/>
                    <a:lumOff val="25000"/>
                  </a:schemeClr>
                </a:solidFill>
              </a:rPr>
              <a:t> </a:t>
            </a:r>
            <a:br>
              <a:rPr lang="da-DK" sz="1000" baseline="0" noProof="1" smtClean="0">
                <a:solidFill>
                  <a:schemeClr val="tx1">
                    <a:lumMod val="75000"/>
                    <a:lumOff val="25000"/>
                  </a:schemeClr>
                </a:solidFill>
              </a:rPr>
            </a:br>
            <a:r>
              <a:rPr lang="da-DK" sz="1000" baseline="0" noProof="1" smtClean="0">
                <a:solidFill>
                  <a:schemeClr val="tx1">
                    <a:lumMod val="75000"/>
                    <a:lumOff val="25000"/>
                  </a:schemeClr>
                </a:solidFill>
              </a:rPr>
              <a:t>én linje</a:t>
            </a:r>
            <a:r>
              <a:rPr lang="da-DK" sz="1000" noProof="1" smtClean="0">
                <a:solidFill>
                  <a:schemeClr val="tx1">
                    <a:lumMod val="75000"/>
                    <a:lumOff val="25000"/>
                  </a:schemeClr>
                </a:solidFill>
              </a:rPr>
              <a:t> </a:t>
            </a:r>
            <a:endParaRPr lang="da-DK" sz="1000" noProof="1">
              <a:solidFill>
                <a:schemeClr val="tx1">
                  <a:lumMod val="75000"/>
                  <a:lumOff val="25000"/>
                </a:schemeClr>
              </a:solidFill>
            </a:endParaRPr>
          </a:p>
        </p:txBody>
      </p:sp>
      <p:sp>
        <p:nvSpPr>
          <p:cNvPr id="19" name="TextBox 18"/>
          <p:cNvSpPr txBox="1">
            <a:spLocks noChangeArrowheads="1"/>
          </p:cNvSpPr>
          <p:nvPr userDrawn="1"/>
        </p:nvSpPr>
        <p:spPr bwMode="auto">
          <a:xfrm>
            <a:off x="-1764704" y="1564430"/>
            <a:ext cx="1683620"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lnSpc>
                <a:spcPct val="100000"/>
              </a:lnSpc>
            </a:pPr>
            <a:r>
              <a:rPr lang="da-DK" sz="1000" noProof="0" dirty="0" smtClean="0">
                <a:solidFill>
                  <a:schemeClr val="tx1">
                    <a:lumMod val="75000"/>
                    <a:lumOff val="25000"/>
                  </a:schemeClr>
                </a:solidFill>
                <a:latin typeface="+mn-lt"/>
                <a:cs typeface="Arial" charset="0"/>
              </a:rPr>
              <a:t>For at få punktopstilling </a:t>
            </a:r>
            <a:br>
              <a:rPr lang="da-DK" sz="1000" noProof="0" dirty="0" smtClean="0">
                <a:solidFill>
                  <a:schemeClr val="tx1">
                    <a:lumMod val="75000"/>
                    <a:lumOff val="25000"/>
                  </a:schemeClr>
                </a:solidFill>
                <a:latin typeface="+mn-lt"/>
                <a:cs typeface="Arial" charset="0"/>
              </a:rPr>
            </a:br>
            <a:r>
              <a:rPr lang="da-DK" sz="1000" noProof="0" dirty="0" smtClean="0">
                <a:solidFill>
                  <a:schemeClr val="tx1">
                    <a:lumMod val="75000"/>
                    <a:lumOff val="25000"/>
                  </a:schemeClr>
                </a:solidFill>
                <a:latin typeface="+mn-lt"/>
                <a:cs typeface="Arial" charset="0"/>
              </a:rPr>
              <a:t>på teksten </a:t>
            </a:r>
            <a:br>
              <a:rPr lang="da-DK" sz="1000" noProof="0" dirty="0" smtClean="0">
                <a:solidFill>
                  <a:schemeClr val="tx1">
                    <a:lumMod val="75000"/>
                    <a:lumOff val="25000"/>
                  </a:schemeClr>
                </a:solidFill>
                <a:latin typeface="+mn-lt"/>
                <a:cs typeface="Arial" charset="0"/>
              </a:rPr>
            </a:br>
            <a:r>
              <a:rPr lang="da-DK" sz="1000" noProof="0" dirty="0" smtClean="0">
                <a:solidFill>
                  <a:schemeClr val="tx1">
                    <a:lumMod val="75000"/>
                    <a:lumOff val="25000"/>
                  </a:schemeClr>
                </a:solidFill>
                <a:latin typeface="+mn-lt"/>
                <a:cs typeface="Arial" charset="0"/>
              </a:rPr>
              <a:t>(flere niveauer findes), </a:t>
            </a:r>
            <a:br>
              <a:rPr lang="da-DK" sz="1000" noProof="0" dirty="0" smtClean="0">
                <a:solidFill>
                  <a:schemeClr val="tx1">
                    <a:lumMod val="75000"/>
                    <a:lumOff val="25000"/>
                  </a:schemeClr>
                </a:solidFill>
                <a:latin typeface="+mn-lt"/>
                <a:cs typeface="Arial" charset="0"/>
              </a:rPr>
            </a:br>
            <a:r>
              <a:rPr lang="da-DK" sz="1000" noProof="0" dirty="0" smtClean="0">
                <a:solidFill>
                  <a:schemeClr val="tx1">
                    <a:lumMod val="75000"/>
                    <a:lumOff val="25000"/>
                  </a:schemeClr>
                </a:solidFill>
                <a:latin typeface="+mn-lt"/>
                <a:cs typeface="Arial" charset="0"/>
              </a:rPr>
              <a:t>brug ‘Forøg listeniveau’</a:t>
            </a:r>
          </a:p>
          <a:p>
            <a:pPr algn="r" eaLnBrk="1" hangingPunct="1">
              <a:lnSpc>
                <a:spcPct val="100000"/>
              </a:lnSpc>
            </a:pPr>
            <a:endParaRPr lang="da-DK" sz="1000" noProof="0" dirty="0" smtClean="0">
              <a:solidFill>
                <a:schemeClr val="tx1">
                  <a:lumMod val="75000"/>
                  <a:lumOff val="25000"/>
                </a:schemeClr>
              </a:solidFill>
              <a:latin typeface="+mn-lt"/>
              <a:cs typeface="Arial" charset="0"/>
            </a:endParaRPr>
          </a:p>
          <a:p>
            <a:pPr algn="r" eaLnBrk="1" hangingPunct="1">
              <a:lnSpc>
                <a:spcPct val="100000"/>
              </a:lnSpc>
            </a:pPr>
            <a:endParaRPr lang="da-DK" sz="1000" noProof="0" dirty="0" smtClean="0">
              <a:solidFill>
                <a:schemeClr val="tx1">
                  <a:lumMod val="75000"/>
                  <a:lumOff val="25000"/>
                </a:schemeClr>
              </a:solidFill>
              <a:latin typeface="+mn-lt"/>
              <a:cs typeface="Arial" charset="0"/>
            </a:endParaRPr>
          </a:p>
          <a:p>
            <a:pPr algn="r" eaLnBrk="1" hangingPunct="1">
              <a:lnSpc>
                <a:spcPct val="100000"/>
              </a:lnSpc>
            </a:pPr>
            <a:r>
              <a:rPr lang="da-DK" sz="1000" noProof="0" dirty="0" smtClean="0">
                <a:solidFill>
                  <a:schemeClr val="tx1">
                    <a:lumMod val="75000"/>
                    <a:lumOff val="25000"/>
                  </a:schemeClr>
                </a:solidFill>
                <a:latin typeface="+mn-lt"/>
                <a:cs typeface="Arial" charset="0"/>
              </a:rPr>
              <a:t>For at få venstrestillet tekst uden punktopstilling, brug ‘Formindsk listeniveau’</a:t>
            </a:r>
            <a:endParaRPr lang="da-DK" sz="1000" noProof="0" dirty="0">
              <a:solidFill>
                <a:schemeClr val="tx1">
                  <a:lumMod val="75000"/>
                  <a:lumOff val="25000"/>
                </a:schemeClr>
              </a:solidFill>
              <a:latin typeface="+mn-lt"/>
              <a:cs typeface="Arial" charset="0"/>
            </a:endParaRPr>
          </a:p>
        </p:txBody>
      </p:sp>
      <p:pic>
        <p:nvPicPr>
          <p:cNvPr id="2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8284" y="2207521"/>
            <a:ext cx="457200"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ounded Rectangle 22"/>
          <p:cNvSpPr/>
          <p:nvPr userDrawn="1"/>
        </p:nvSpPr>
        <p:spPr>
          <a:xfrm>
            <a:off x="-309684" y="2207521"/>
            <a:ext cx="214465" cy="206975"/>
          </a:xfrm>
          <a:prstGeom prst="round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a-DK" sz="2400" dirty="0">
              <a:latin typeface="+mn-lt"/>
            </a:endParaRPr>
          </a:p>
        </p:txBody>
      </p:sp>
      <p:pic>
        <p:nvPicPr>
          <p:cNvPr id="24" name="Picture 3"/>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a:stretch/>
        </p:blipFill>
        <p:spPr bwMode="auto">
          <a:xfrm>
            <a:off x="-566726" y="2999609"/>
            <a:ext cx="438150" cy="209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ectangle 24"/>
          <p:cNvSpPr/>
          <p:nvPr userDrawn="1"/>
        </p:nvSpPr>
        <p:spPr>
          <a:xfrm>
            <a:off x="-347651" y="2999609"/>
            <a:ext cx="219075" cy="201169"/>
          </a:xfrm>
          <a:prstGeom prst="rect">
            <a:avLst/>
          </a:prstGeom>
          <a:solidFill>
            <a:srgbClr val="FFFFFF">
              <a:alpha val="65882"/>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a-DK" sz="2400" dirty="0">
              <a:latin typeface="+mn-lt"/>
            </a:endParaRPr>
          </a:p>
        </p:txBody>
      </p:sp>
      <p:sp>
        <p:nvSpPr>
          <p:cNvPr id="26" name="Rounded Rectangle 25"/>
          <p:cNvSpPr/>
          <p:nvPr userDrawn="1"/>
        </p:nvSpPr>
        <p:spPr>
          <a:xfrm>
            <a:off x="-562116" y="3002183"/>
            <a:ext cx="214465" cy="206975"/>
          </a:xfrm>
          <a:prstGeom prst="round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a-DK" sz="2400" dirty="0">
              <a:latin typeface="+mn-lt"/>
            </a:endParaRPr>
          </a:p>
        </p:txBody>
      </p:sp>
    </p:spTree>
    <p:extLst>
      <p:ext uri="{BB962C8B-B14F-4D97-AF65-F5344CB8AC3E}">
        <p14:creationId xmlns:p14="http://schemas.microsoft.com/office/powerpoint/2010/main" val="399712851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line title and bullet text">
    <p:spTree>
      <p:nvGrpSpPr>
        <p:cNvPr id="1" name=""/>
        <p:cNvGrpSpPr/>
        <p:nvPr/>
      </p:nvGrpSpPr>
      <p:grpSpPr>
        <a:xfrm>
          <a:off x="0" y="0"/>
          <a:ext cx="0" cy="0"/>
          <a:chOff x="0" y="0"/>
          <a:chExt cx="0" cy="0"/>
        </a:xfrm>
      </p:grpSpPr>
      <p:sp>
        <p:nvSpPr>
          <p:cNvPr id="6" name="Title 5"/>
          <p:cNvSpPr>
            <a:spLocks noGrp="1"/>
          </p:cNvSpPr>
          <p:nvPr>
            <p:ph type="title"/>
          </p:nvPr>
        </p:nvSpPr>
        <p:spPr>
          <a:xfrm>
            <a:off x="352426" y="166688"/>
            <a:ext cx="8440737" cy="574632"/>
          </a:xfrm>
        </p:spPr>
        <p:txBody>
          <a:bodyPr/>
          <a:lstStyle>
            <a:lvl1pPr>
              <a:defRPr/>
            </a:lvl1pPr>
          </a:lstStyle>
          <a:p>
            <a:r>
              <a:rPr lang="da-DK" smtClean="0"/>
              <a:t>Klik for at redigere i master</a:t>
            </a:r>
            <a:endParaRPr lang="en-GB" dirty="0"/>
          </a:p>
        </p:txBody>
      </p:sp>
      <p:sp>
        <p:nvSpPr>
          <p:cNvPr id="17" name="Black Rectangle"/>
          <p:cNvSpPr/>
          <p:nvPr userDrawn="1"/>
        </p:nvSpPr>
        <p:spPr>
          <a:xfrm>
            <a:off x="352425" y="919598"/>
            <a:ext cx="736600" cy="4571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dirty="0"/>
          </a:p>
        </p:txBody>
      </p:sp>
      <p:sp>
        <p:nvSpPr>
          <p:cNvPr id="21" name="Slide Number Placeholder 20"/>
          <p:cNvSpPr>
            <a:spLocks noGrp="1"/>
          </p:cNvSpPr>
          <p:nvPr>
            <p:ph type="sldNum" sz="quarter" idx="12"/>
          </p:nvPr>
        </p:nvSpPr>
        <p:spPr/>
        <p:txBody>
          <a:bodyPr/>
          <a:lstStyle/>
          <a:p>
            <a:pPr>
              <a:defRPr/>
            </a:pPr>
            <a:fld id="{E90C1E0A-682D-40DC-B1EA-26C007FDC330}" type="slidenum">
              <a:rPr lang="da-DK" smtClean="0"/>
              <a:pPr>
                <a:defRPr/>
              </a:pPr>
              <a:t>‹nr.›</a:t>
            </a:fld>
            <a:endParaRPr lang="da-DK" dirty="0"/>
          </a:p>
        </p:txBody>
      </p:sp>
      <p:sp>
        <p:nvSpPr>
          <p:cNvPr id="4" name="Text Placeholder 3"/>
          <p:cNvSpPr>
            <a:spLocks noGrp="1"/>
          </p:cNvSpPr>
          <p:nvPr>
            <p:ph type="body" sz="quarter" idx="13"/>
          </p:nvPr>
        </p:nvSpPr>
        <p:spPr>
          <a:xfrm>
            <a:off x="346980" y="1149350"/>
            <a:ext cx="8448849" cy="2947988"/>
          </a:xfrm>
        </p:spPr>
        <p:txBody>
          <a:body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en-GB" dirty="0"/>
          </a:p>
        </p:txBody>
      </p:sp>
      <p:sp>
        <p:nvSpPr>
          <p:cNvPr id="18" name="TextBox 17"/>
          <p:cNvSpPr txBox="1"/>
          <p:nvPr userDrawn="1"/>
        </p:nvSpPr>
        <p:spPr>
          <a:xfrm>
            <a:off x="-1480584" y="339502"/>
            <a:ext cx="1369776" cy="307777"/>
          </a:xfrm>
          <a:prstGeom prst="rect">
            <a:avLst/>
          </a:prstGeom>
          <a:noFill/>
        </p:spPr>
        <p:txBody>
          <a:bodyPr wrap="square" lIns="0" tIns="0" rIns="0" bIns="0" rtlCol="0">
            <a:spAutoFit/>
          </a:bodyPr>
          <a:lstStyle/>
          <a:p>
            <a:pPr algn="r">
              <a:lnSpc>
                <a:spcPct val="100000"/>
              </a:lnSpc>
            </a:pPr>
            <a:r>
              <a:rPr lang="da-DK" sz="1000" noProof="1" smtClean="0">
                <a:solidFill>
                  <a:schemeClr val="tx1">
                    <a:lumMod val="75000"/>
                    <a:lumOff val="25000"/>
                  </a:schemeClr>
                </a:solidFill>
              </a:rPr>
              <a:t>Overskrift én</a:t>
            </a:r>
            <a:r>
              <a:rPr lang="da-DK" sz="1000" baseline="0" noProof="1" smtClean="0">
                <a:solidFill>
                  <a:schemeClr val="tx1">
                    <a:lumMod val="75000"/>
                    <a:lumOff val="25000"/>
                  </a:schemeClr>
                </a:solidFill>
              </a:rPr>
              <a:t> linje</a:t>
            </a:r>
            <a:br>
              <a:rPr lang="da-DK" sz="1000" baseline="0" noProof="1" smtClean="0">
                <a:solidFill>
                  <a:schemeClr val="tx1">
                    <a:lumMod val="75000"/>
                    <a:lumOff val="25000"/>
                  </a:schemeClr>
                </a:solidFill>
              </a:rPr>
            </a:br>
            <a:r>
              <a:rPr lang="da-DK" sz="1000" noProof="1" smtClean="0">
                <a:solidFill>
                  <a:schemeClr val="tx1">
                    <a:lumMod val="75000"/>
                    <a:lumOff val="25000"/>
                  </a:schemeClr>
                </a:solidFill>
              </a:rPr>
              <a:t>Bold eller Regular</a:t>
            </a:r>
          </a:p>
        </p:txBody>
      </p:sp>
    </p:spTree>
    <p:extLst>
      <p:ext uri="{BB962C8B-B14F-4D97-AF65-F5344CB8AC3E}">
        <p14:creationId xmlns:p14="http://schemas.microsoft.com/office/powerpoint/2010/main" val="40467552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uch text and small picture">
    <p:spTree>
      <p:nvGrpSpPr>
        <p:cNvPr id="1" name=""/>
        <p:cNvGrpSpPr/>
        <p:nvPr/>
      </p:nvGrpSpPr>
      <p:grpSpPr>
        <a:xfrm>
          <a:off x="0" y="0"/>
          <a:ext cx="0" cy="0"/>
          <a:chOff x="0" y="0"/>
          <a:chExt cx="0" cy="0"/>
        </a:xfrm>
      </p:grpSpPr>
      <p:sp>
        <p:nvSpPr>
          <p:cNvPr id="6" name="Title 5"/>
          <p:cNvSpPr>
            <a:spLocks noGrp="1"/>
          </p:cNvSpPr>
          <p:nvPr>
            <p:ph type="title"/>
          </p:nvPr>
        </p:nvSpPr>
        <p:spPr>
          <a:xfrm>
            <a:off x="352427" y="166687"/>
            <a:ext cx="5227685" cy="478119"/>
          </a:xfrm>
        </p:spPr>
        <p:txBody>
          <a:bodyPr/>
          <a:lstStyle>
            <a:lvl1pPr>
              <a:defRPr sz="2400" b="0" cap="none" baseline="0"/>
            </a:lvl1pPr>
          </a:lstStyle>
          <a:p>
            <a:r>
              <a:rPr lang="da-DK" smtClean="0"/>
              <a:t>Klik for at redigere i master</a:t>
            </a:r>
            <a:endParaRPr lang="en-GB" dirty="0"/>
          </a:p>
        </p:txBody>
      </p:sp>
      <p:sp>
        <p:nvSpPr>
          <p:cNvPr id="21" name="Slide Number Placeholder 20"/>
          <p:cNvSpPr>
            <a:spLocks noGrp="1"/>
          </p:cNvSpPr>
          <p:nvPr>
            <p:ph type="sldNum" sz="quarter" idx="12"/>
          </p:nvPr>
        </p:nvSpPr>
        <p:spPr/>
        <p:txBody>
          <a:bodyPr/>
          <a:lstStyle/>
          <a:p>
            <a:pPr>
              <a:defRPr/>
            </a:pPr>
            <a:fld id="{E90C1E0A-682D-40DC-B1EA-26C007FDC330}" type="slidenum">
              <a:rPr lang="da-DK" smtClean="0"/>
              <a:pPr>
                <a:defRPr/>
              </a:pPr>
              <a:t>‹nr.›</a:t>
            </a:fld>
            <a:endParaRPr lang="da-DK" dirty="0"/>
          </a:p>
        </p:txBody>
      </p:sp>
      <p:sp>
        <p:nvSpPr>
          <p:cNvPr id="7" name="Picture Placeholder 6"/>
          <p:cNvSpPr>
            <a:spLocks noGrp="1"/>
          </p:cNvSpPr>
          <p:nvPr>
            <p:ph type="pic" sz="quarter" idx="13"/>
          </p:nvPr>
        </p:nvSpPr>
        <p:spPr>
          <a:xfrm>
            <a:off x="5832475" y="355450"/>
            <a:ext cx="2960688" cy="3741888"/>
          </a:xfrm>
        </p:spPr>
        <p:txBody>
          <a:bodyPr/>
          <a:lstStyle>
            <a:lvl1pPr marL="0" indent="0">
              <a:buNone/>
              <a:defRPr/>
            </a:lvl1pPr>
          </a:lstStyle>
          <a:p>
            <a:r>
              <a:rPr lang="da-DK" smtClean="0"/>
              <a:t>Klik på ikonet for at tilføje et billede</a:t>
            </a:r>
            <a:endParaRPr lang="da-DK" dirty="0"/>
          </a:p>
        </p:txBody>
      </p:sp>
      <p:sp>
        <p:nvSpPr>
          <p:cNvPr id="10" name="Text Placeholder 9"/>
          <p:cNvSpPr>
            <a:spLocks noGrp="1"/>
          </p:cNvSpPr>
          <p:nvPr>
            <p:ph type="body" sz="quarter" idx="14"/>
          </p:nvPr>
        </p:nvSpPr>
        <p:spPr>
          <a:xfrm>
            <a:off x="352424" y="891894"/>
            <a:ext cx="5227687" cy="3205444"/>
          </a:xfrm>
        </p:spPr>
        <p:txBody>
          <a:bodyPr/>
          <a:lstStyle>
            <a:lvl1pPr marL="0" indent="0">
              <a:buFont typeface="Calibri" panose="020F0502020204030204" pitchFamily="34" charset="0"/>
              <a:buChar char="​"/>
              <a:defRPr/>
            </a:lvl1p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en-GB" dirty="0"/>
          </a:p>
        </p:txBody>
      </p:sp>
      <p:sp>
        <p:nvSpPr>
          <p:cNvPr id="17" name="TextBox 17"/>
          <p:cNvSpPr txBox="1">
            <a:spLocks noChangeArrowheads="1"/>
          </p:cNvSpPr>
          <p:nvPr userDrawn="1"/>
        </p:nvSpPr>
        <p:spPr bwMode="auto">
          <a:xfrm>
            <a:off x="-1764704" y="915566"/>
            <a:ext cx="1683620"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lnSpc>
                <a:spcPct val="100000"/>
              </a:lnSpc>
            </a:pPr>
            <a:r>
              <a:rPr lang="da-DK" sz="1000" noProof="0" dirty="0" smtClean="0">
                <a:solidFill>
                  <a:schemeClr val="tx1">
                    <a:lumMod val="75000"/>
                    <a:lumOff val="25000"/>
                  </a:schemeClr>
                </a:solidFill>
                <a:latin typeface="+mn-lt"/>
                <a:cs typeface="Arial" charset="0"/>
              </a:rPr>
              <a:t>For at få punktopstilling </a:t>
            </a:r>
            <a:br>
              <a:rPr lang="da-DK" sz="1000" noProof="0" dirty="0" smtClean="0">
                <a:solidFill>
                  <a:schemeClr val="tx1">
                    <a:lumMod val="75000"/>
                    <a:lumOff val="25000"/>
                  </a:schemeClr>
                </a:solidFill>
                <a:latin typeface="+mn-lt"/>
                <a:cs typeface="Arial" charset="0"/>
              </a:rPr>
            </a:br>
            <a:r>
              <a:rPr lang="da-DK" sz="1000" noProof="0" dirty="0" smtClean="0">
                <a:solidFill>
                  <a:schemeClr val="tx1">
                    <a:lumMod val="75000"/>
                    <a:lumOff val="25000"/>
                  </a:schemeClr>
                </a:solidFill>
                <a:latin typeface="+mn-lt"/>
                <a:cs typeface="Arial" charset="0"/>
              </a:rPr>
              <a:t>på teksten </a:t>
            </a:r>
            <a:br>
              <a:rPr lang="da-DK" sz="1000" noProof="0" dirty="0" smtClean="0">
                <a:solidFill>
                  <a:schemeClr val="tx1">
                    <a:lumMod val="75000"/>
                    <a:lumOff val="25000"/>
                  </a:schemeClr>
                </a:solidFill>
                <a:latin typeface="+mn-lt"/>
                <a:cs typeface="Arial" charset="0"/>
              </a:rPr>
            </a:br>
            <a:r>
              <a:rPr lang="da-DK" sz="1000" noProof="0" dirty="0" smtClean="0">
                <a:solidFill>
                  <a:schemeClr val="tx1">
                    <a:lumMod val="75000"/>
                    <a:lumOff val="25000"/>
                  </a:schemeClr>
                </a:solidFill>
                <a:latin typeface="+mn-lt"/>
                <a:cs typeface="Arial" charset="0"/>
              </a:rPr>
              <a:t>(flere niveauer findes), </a:t>
            </a:r>
            <a:br>
              <a:rPr lang="da-DK" sz="1000" noProof="0" dirty="0" smtClean="0">
                <a:solidFill>
                  <a:schemeClr val="tx1">
                    <a:lumMod val="75000"/>
                    <a:lumOff val="25000"/>
                  </a:schemeClr>
                </a:solidFill>
                <a:latin typeface="+mn-lt"/>
                <a:cs typeface="Arial" charset="0"/>
              </a:rPr>
            </a:br>
            <a:r>
              <a:rPr lang="da-DK" sz="1000" noProof="0" dirty="0" smtClean="0">
                <a:solidFill>
                  <a:schemeClr val="tx1">
                    <a:lumMod val="75000"/>
                    <a:lumOff val="25000"/>
                  </a:schemeClr>
                </a:solidFill>
                <a:latin typeface="+mn-lt"/>
                <a:cs typeface="Arial" charset="0"/>
              </a:rPr>
              <a:t>brug ‘Forøg listeniveau’</a:t>
            </a:r>
          </a:p>
          <a:p>
            <a:pPr algn="r" eaLnBrk="1" hangingPunct="1">
              <a:lnSpc>
                <a:spcPct val="100000"/>
              </a:lnSpc>
            </a:pPr>
            <a:endParaRPr lang="da-DK" sz="1000" noProof="0" dirty="0" smtClean="0">
              <a:solidFill>
                <a:schemeClr val="tx1">
                  <a:lumMod val="75000"/>
                  <a:lumOff val="25000"/>
                </a:schemeClr>
              </a:solidFill>
              <a:latin typeface="+mn-lt"/>
              <a:cs typeface="Arial" charset="0"/>
            </a:endParaRPr>
          </a:p>
          <a:p>
            <a:pPr algn="r" eaLnBrk="1" hangingPunct="1">
              <a:lnSpc>
                <a:spcPct val="100000"/>
              </a:lnSpc>
            </a:pPr>
            <a:endParaRPr lang="da-DK" sz="1000" noProof="0" dirty="0" smtClean="0">
              <a:solidFill>
                <a:schemeClr val="tx1">
                  <a:lumMod val="75000"/>
                  <a:lumOff val="25000"/>
                </a:schemeClr>
              </a:solidFill>
              <a:latin typeface="+mn-lt"/>
              <a:cs typeface="Arial" charset="0"/>
            </a:endParaRPr>
          </a:p>
          <a:p>
            <a:pPr algn="r" eaLnBrk="1" hangingPunct="1">
              <a:lnSpc>
                <a:spcPct val="100000"/>
              </a:lnSpc>
            </a:pPr>
            <a:r>
              <a:rPr lang="da-DK" sz="1000" noProof="0" dirty="0" smtClean="0">
                <a:solidFill>
                  <a:schemeClr val="tx1">
                    <a:lumMod val="75000"/>
                    <a:lumOff val="25000"/>
                  </a:schemeClr>
                </a:solidFill>
                <a:latin typeface="+mn-lt"/>
                <a:cs typeface="Arial" charset="0"/>
              </a:rPr>
              <a:t>For at få venstrestillet tekst uden punktopstilling, brug ‘Formindsk listeniveau’</a:t>
            </a:r>
            <a:endParaRPr lang="da-DK" sz="1000" noProof="0" dirty="0">
              <a:solidFill>
                <a:schemeClr val="tx1">
                  <a:lumMod val="75000"/>
                  <a:lumOff val="25000"/>
                </a:schemeClr>
              </a:solidFill>
              <a:latin typeface="+mn-lt"/>
              <a:cs typeface="Arial" charset="0"/>
            </a:endParaRPr>
          </a:p>
        </p:txBody>
      </p:sp>
      <p:pic>
        <p:nvPicPr>
          <p:cNvPr id="1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8284" y="1558657"/>
            <a:ext cx="457200"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ounded Rectangle 18"/>
          <p:cNvSpPr/>
          <p:nvPr userDrawn="1"/>
        </p:nvSpPr>
        <p:spPr>
          <a:xfrm>
            <a:off x="-309684" y="1558657"/>
            <a:ext cx="214465" cy="206975"/>
          </a:xfrm>
          <a:prstGeom prst="round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a-DK" sz="2400" dirty="0">
              <a:latin typeface="+mn-lt"/>
            </a:endParaRPr>
          </a:p>
        </p:txBody>
      </p:sp>
      <p:pic>
        <p:nvPicPr>
          <p:cNvPr id="20" name="Picture 3"/>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a:stretch/>
        </p:blipFill>
        <p:spPr bwMode="auto">
          <a:xfrm>
            <a:off x="-566726" y="2350745"/>
            <a:ext cx="438150" cy="209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le 22"/>
          <p:cNvSpPr/>
          <p:nvPr userDrawn="1"/>
        </p:nvSpPr>
        <p:spPr>
          <a:xfrm>
            <a:off x="-347651" y="2350745"/>
            <a:ext cx="219075" cy="201169"/>
          </a:xfrm>
          <a:prstGeom prst="rect">
            <a:avLst/>
          </a:prstGeom>
          <a:solidFill>
            <a:srgbClr val="FFFFFF">
              <a:alpha val="65882"/>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a-DK" sz="2400" dirty="0">
              <a:latin typeface="+mn-lt"/>
            </a:endParaRPr>
          </a:p>
        </p:txBody>
      </p:sp>
      <p:sp>
        <p:nvSpPr>
          <p:cNvPr id="24" name="Rounded Rectangle 23"/>
          <p:cNvSpPr/>
          <p:nvPr userDrawn="1"/>
        </p:nvSpPr>
        <p:spPr>
          <a:xfrm>
            <a:off x="-562116" y="2353319"/>
            <a:ext cx="214465" cy="206975"/>
          </a:xfrm>
          <a:prstGeom prst="round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a-DK" sz="2400" dirty="0">
              <a:latin typeface="+mn-lt"/>
            </a:endParaRPr>
          </a:p>
        </p:txBody>
      </p:sp>
      <p:sp>
        <p:nvSpPr>
          <p:cNvPr id="25" name="TextBox 24"/>
          <p:cNvSpPr txBox="1"/>
          <p:nvPr userDrawn="1"/>
        </p:nvSpPr>
        <p:spPr>
          <a:xfrm>
            <a:off x="-1480584" y="339502"/>
            <a:ext cx="1369776" cy="307777"/>
          </a:xfrm>
          <a:prstGeom prst="rect">
            <a:avLst/>
          </a:prstGeom>
          <a:noFill/>
        </p:spPr>
        <p:txBody>
          <a:bodyPr wrap="square" lIns="0" tIns="0" rIns="0" bIns="0" rtlCol="0">
            <a:spAutoFit/>
          </a:bodyPr>
          <a:lstStyle/>
          <a:p>
            <a:pPr algn="r">
              <a:lnSpc>
                <a:spcPct val="100000"/>
              </a:lnSpc>
            </a:pPr>
            <a:r>
              <a:rPr lang="da-DK" sz="1000" noProof="1" smtClean="0">
                <a:solidFill>
                  <a:schemeClr val="tx1">
                    <a:lumMod val="75000"/>
                    <a:lumOff val="25000"/>
                  </a:schemeClr>
                </a:solidFill>
              </a:rPr>
              <a:t>Overskrift </a:t>
            </a:r>
            <a:br>
              <a:rPr lang="da-DK" sz="1000" noProof="1" smtClean="0">
                <a:solidFill>
                  <a:schemeClr val="tx1">
                    <a:lumMod val="75000"/>
                    <a:lumOff val="25000"/>
                  </a:schemeClr>
                </a:solidFill>
              </a:rPr>
            </a:br>
            <a:r>
              <a:rPr lang="da-DK" sz="1000" noProof="1" smtClean="0">
                <a:solidFill>
                  <a:schemeClr val="tx1">
                    <a:lumMod val="75000"/>
                    <a:lumOff val="25000"/>
                  </a:schemeClr>
                </a:solidFill>
              </a:rPr>
              <a:t>MAKS. én</a:t>
            </a:r>
            <a:r>
              <a:rPr lang="da-DK" sz="1000" baseline="0" noProof="1" smtClean="0">
                <a:solidFill>
                  <a:schemeClr val="tx1">
                    <a:lumMod val="75000"/>
                    <a:lumOff val="25000"/>
                  </a:schemeClr>
                </a:solidFill>
              </a:rPr>
              <a:t> linje</a:t>
            </a:r>
            <a:endParaRPr lang="da-DK" sz="1000" noProof="1" smtClean="0">
              <a:solidFill>
                <a:schemeClr val="tx1">
                  <a:lumMod val="75000"/>
                  <a:lumOff val="25000"/>
                </a:schemeClr>
              </a:solidFill>
            </a:endParaRPr>
          </a:p>
        </p:txBody>
      </p:sp>
    </p:spTree>
    <p:extLst>
      <p:ext uri="{BB962C8B-B14F-4D97-AF65-F5344CB8AC3E}">
        <p14:creationId xmlns:p14="http://schemas.microsoft.com/office/powerpoint/2010/main" val="23545019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6" name="Title 5"/>
          <p:cNvSpPr>
            <a:spLocks noGrp="1"/>
          </p:cNvSpPr>
          <p:nvPr>
            <p:ph type="title"/>
          </p:nvPr>
        </p:nvSpPr>
        <p:spPr>
          <a:xfrm>
            <a:off x="352426" y="166687"/>
            <a:ext cx="4093200" cy="478119"/>
          </a:xfrm>
        </p:spPr>
        <p:txBody>
          <a:bodyPr/>
          <a:lstStyle>
            <a:lvl1pPr>
              <a:defRPr sz="2400" b="0" cap="none" baseline="0"/>
            </a:lvl1pPr>
          </a:lstStyle>
          <a:p>
            <a:r>
              <a:rPr lang="da-DK" smtClean="0"/>
              <a:t>Klik for at redigere i master</a:t>
            </a:r>
            <a:endParaRPr lang="en-GB" dirty="0"/>
          </a:p>
        </p:txBody>
      </p:sp>
      <p:sp>
        <p:nvSpPr>
          <p:cNvPr id="21" name="Slide Number Placeholder 20"/>
          <p:cNvSpPr>
            <a:spLocks noGrp="1"/>
          </p:cNvSpPr>
          <p:nvPr>
            <p:ph type="sldNum" sz="quarter" idx="12"/>
          </p:nvPr>
        </p:nvSpPr>
        <p:spPr/>
        <p:txBody>
          <a:bodyPr/>
          <a:lstStyle/>
          <a:p>
            <a:pPr>
              <a:defRPr/>
            </a:pPr>
            <a:fld id="{E90C1E0A-682D-40DC-B1EA-26C007FDC330}" type="slidenum">
              <a:rPr lang="da-DK" smtClean="0"/>
              <a:pPr>
                <a:defRPr/>
              </a:pPr>
              <a:t>‹nr.›</a:t>
            </a:fld>
            <a:endParaRPr lang="da-DK" dirty="0"/>
          </a:p>
        </p:txBody>
      </p:sp>
      <p:sp>
        <p:nvSpPr>
          <p:cNvPr id="7" name="Picture Placeholder 6"/>
          <p:cNvSpPr>
            <a:spLocks noGrp="1"/>
          </p:cNvSpPr>
          <p:nvPr>
            <p:ph type="pic" sz="quarter" idx="13"/>
          </p:nvPr>
        </p:nvSpPr>
        <p:spPr>
          <a:xfrm>
            <a:off x="4699963" y="355450"/>
            <a:ext cx="4093200" cy="3741888"/>
          </a:xfrm>
        </p:spPr>
        <p:txBody>
          <a:bodyPr/>
          <a:lstStyle>
            <a:lvl1pPr marL="0" indent="0">
              <a:buNone/>
              <a:defRPr/>
            </a:lvl1pPr>
          </a:lstStyle>
          <a:p>
            <a:r>
              <a:rPr lang="da-DK" smtClean="0"/>
              <a:t>Klik på ikonet for at tilføje et billede</a:t>
            </a:r>
            <a:endParaRPr lang="da-DK" dirty="0"/>
          </a:p>
        </p:txBody>
      </p:sp>
      <p:sp>
        <p:nvSpPr>
          <p:cNvPr id="10" name="Text Placeholder 9"/>
          <p:cNvSpPr>
            <a:spLocks noGrp="1"/>
          </p:cNvSpPr>
          <p:nvPr>
            <p:ph type="body" sz="quarter" idx="14"/>
          </p:nvPr>
        </p:nvSpPr>
        <p:spPr>
          <a:xfrm>
            <a:off x="352424" y="891894"/>
            <a:ext cx="4093200" cy="3205444"/>
          </a:xfrm>
        </p:spPr>
        <p:txBody>
          <a:bodyPr/>
          <a:lstStyle>
            <a:lvl1pPr marL="0" indent="0">
              <a:buFont typeface="Calibri" panose="020F0502020204030204" pitchFamily="34" charset="0"/>
              <a:buChar char="​"/>
              <a:defRPr/>
            </a:lvl1p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en-GB" dirty="0"/>
          </a:p>
        </p:txBody>
      </p:sp>
      <p:sp>
        <p:nvSpPr>
          <p:cNvPr id="17" name="TextBox 17"/>
          <p:cNvSpPr txBox="1">
            <a:spLocks noChangeArrowheads="1"/>
          </p:cNvSpPr>
          <p:nvPr userDrawn="1"/>
        </p:nvSpPr>
        <p:spPr bwMode="auto">
          <a:xfrm>
            <a:off x="-1764704" y="915566"/>
            <a:ext cx="1683620"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lnSpc>
                <a:spcPct val="100000"/>
              </a:lnSpc>
            </a:pPr>
            <a:r>
              <a:rPr lang="da-DK" sz="1000" noProof="0" dirty="0" smtClean="0">
                <a:solidFill>
                  <a:schemeClr val="tx1">
                    <a:lumMod val="75000"/>
                    <a:lumOff val="25000"/>
                  </a:schemeClr>
                </a:solidFill>
                <a:latin typeface="+mn-lt"/>
                <a:cs typeface="Arial" charset="0"/>
              </a:rPr>
              <a:t>For at få punktopstilling </a:t>
            </a:r>
            <a:br>
              <a:rPr lang="da-DK" sz="1000" noProof="0" dirty="0" smtClean="0">
                <a:solidFill>
                  <a:schemeClr val="tx1">
                    <a:lumMod val="75000"/>
                    <a:lumOff val="25000"/>
                  </a:schemeClr>
                </a:solidFill>
                <a:latin typeface="+mn-lt"/>
                <a:cs typeface="Arial" charset="0"/>
              </a:rPr>
            </a:br>
            <a:r>
              <a:rPr lang="da-DK" sz="1000" noProof="0" dirty="0" smtClean="0">
                <a:solidFill>
                  <a:schemeClr val="tx1">
                    <a:lumMod val="75000"/>
                    <a:lumOff val="25000"/>
                  </a:schemeClr>
                </a:solidFill>
                <a:latin typeface="+mn-lt"/>
                <a:cs typeface="Arial" charset="0"/>
              </a:rPr>
              <a:t>på teksten </a:t>
            </a:r>
            <a:br>
              <a:rPr lang="da-DK" sz="1000" noProof="0" dirty="0" smtClean="0">
                <a:solidFill>
                  <a:schemeClr val="tx1">
                    <a:lumMod val="75000"/>
                    <a:lumOff val="25000"/>
                  </a:schemeClr>
                </a:solidFill>
                <a:latin typeface="+mn-lt"/>
                <a:cs typeface="Arial" charset="0"/>
              </a:rPr>
            </a:br>
            <a:r>
              <a:rPr lang="da-DK" sz="1000" noProof="0" dirty="0" smtClean="0">
                <a:solidFill>
                  <a:schemeClr val="tx1">
                    <a:lumMod val="75000"/>
                    <a:lumOff val="25000"/>
                  </a:schemeClr>
                </a:solidFill>
                <a:latin typeface="+mn-lt"/>
                <a:cs typeface="Arial" charset="0"/>
              </a:rPr>
              <a:t>(flere niveauer findes), </a:t>
            </a:r>
            <a:br>
              <a:rPr lang="da-DK" sz="1000" noProof="0" dirty="0" smtClean="0">
                <a:solidFill>
                  <a:schemeClr val="tx1">
                    <a:lumMod val="75000"/>
                    <a:lumOff val="25000"/>
                  </a:schemeClr>
                </a:solidFill>
                <a:latin typeface="+mn-lt"/>
                <a:cs typeface="Arial" charset="0"/>
              </a:rPr>
            </a:br>
            <a:r>
              <a:rPr lang="da-DK" sz="1000" noProof="0" dirty="0" smtClean="0">
                <a:solidFill>
                  <a:schemeClr val="tx1">
                    <a:lumMod val="75000"/>
                    <a:lumOff val="25000"/>
                  </a:schemeClr>
                </a:solidFill>
                <a:latin typeface="+mn-lt"/>
                <a:cs typeface="Arial" charset="0"/>
              </a:rPr>
              <a:t>brug ‘Forøg listeniveau’</a:t>
            </a:r>
          </a:p>
          <a:p>
            <a:pPr algn="r" eaLnBrk="1" hangingPunct="1">
              <a:lnSpc>
                <a:spcPct val="100000"/>
              </a:lnSpc>
            </a:pPr>
            <a:endParaRPr lang="da-DK" sz="1000" noProof="0" dirty="0" smtClean="0">
              <a:solidFill>
                <a:schemeClr val="tx1">
                  <a:lumMod val="75000"/>
                  <a:lumOff val="25000"/>
                </a:schemeClr>
              </a:solidFill>
              <a:latin typeface="+mn-lt"/>
              <a:cs typeface="Arial" charset="0"/>
            </a:endParaRPr>
          </a:p>
          <a:p>
            <a:pPr algn="r" eaLnBrk="1" hangingPunct="1">
              <a:lnSpc>
                <a:spcPct val="100000"/>
              </a:lnSpc>
            </a:pPr>
            <a:endParaRPr lang="da-DK" sz="1000" noProof="0" dirty="0" smtClean="0">
              <a:solidFill>
                <a:schemeClr val="tx1">
                  <a:lumMod val="75000"/>
                  <a:lumOff val="25000"/>
                </a:schemeClr>
              </a:solidFill>
              <a:latin typeface="+mn-lt"/>
              <a:cs typeface="Arial" charset="0"/>
            </a:endParaRPr>
          </a:p>
          <a:p>
            <a:pPr algn="r" eaLnBrk="1" hangingPunct="1">
              <a:lnSpc>
                <a:spcPct val="100000"/>
              </a:lnSpc>
            </a:pPr>
            <a:r>
              <a:rPr lang="da-DK" sz="1000" noProof="0" dirty="0" smtClean="0">
                <a:solidFill>
                  <a:schemeClr val="tx1">
                    <a:lumMod val="75000"/>
                    <a:lumOff val="25000"/>
                  </a:schemeClr>
                </a:solidFill>
                <a:latin typeface="+mn-lt"/>
                <a:cs typeface="Arial" charset="0"/>
              </a:rPr>
              <a:t>For at få venstrestillet tekst uden punktopstilling, brug ‘Formindsk listeniveau’</a:t>
            </a:r>
            <a:endParaRPr lang="da-DK" sz="1000" noProof="0" dirty="0">
              <a:solidFill>
                <a:schemeClr val="tx1">
                  <a:lumMod val="75000"/>
                  <a:lumOff val="25000"/>
                </a:schemeClr>
              </a:solidFill>
              <a:latin typeface="+mn-lt"/>
              <a:cs typeface="Arial" charset="0"/>
            </a:endParaRPr>
          </a:p>
        </p:txBody>
      </p:sp>
      <p:pic>
        <p:nvPicPr>
          <p:cNvPr id="1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8284" y="1558657"/>
            <a:ext cx="457200"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ounded Rectangle 18"/>
          <p:cNvSpPr/>
          <p:nvPr userDrawn="1"/>
        </p:nvSpPr>
        <p:spPr>
          <a:xfrm>
            <a:off x="-309684" y="1558657"/>
            <a:ext cx="214465" cy="206975"/>
          </a:xfrm>
          <a:prstGeom prst="round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a-DK" sz="2400" dirty="0">
              <a:latin typeface="+mn-lt"/>
            </a:endParaRPr>
          </a:p>
        </p:txBody>
      </p:sp>
      <p:pic>
        <p:nvPicPr>
          <p:cNvPr id="20" name="Picture 3"/>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a:stretch/>
        </p:blipFill>
        <p:spPr bwMode="auto">
          <a:xfrm>
            <a:off x="-566726" y="2350745"/>
            <a:ext cx="438150" cy="209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le 22"/>
          <p:cNvSpPr/>
          <p:nvPr userDrawn="1"/>
        </p:nvSpPr>
        <p:spPr>
          <a:xfrm>
            <a:off x="-347651" y="2350745"/>
            <a:ext cx="219075" cy="201169"/>
          </a:xfrm>
          <a:prstGeom prst="rect">
            <a:avLst/>
          </a:prstGeom>
          <a:solidFill>
            <a:srgbClr val="FFFFFF">
              <a:alpha val="65882"/>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a-DK" sz="2400" dirty="0">
              <a:latin typeface="+mn-lt"/>
            </a:endParaRPr>
          </a:p>
        </p:txBody>
      </p:sp>
      <p:sp>
        <p:nvSpPr>
          <p:cNvPr id="24" name="Rounded Rectangle 23"/>
          <p:cNvSpPr/>
          <p:nvPr userDrawn="1"/>
        </p:nvSpPr>
        <p:spPr>
          <a:xfrm>
            <a:off x="-562116" y="2353319"/>
            <a:ext cx="214465" cy="206975"/>
          </a:xfrm>
          <a:prstGeom prst="round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a-DK" sz="2400" dirty="0">
              <a:latin typeface="+mn-lt"/>
            </a:endParaRPr>
          </a:p>
        </p:txBody>
      </p:sp>
      <p:sp>
        <p:nvSpPr>
          <p:cNvPr id="25" name="TextBox 24"/>
          <p:cNvSpPr txBox="1"/>
          <p:nvPr userDrawn="1"/>
        </p:nvSpPr>
        <p:spPr>
          <a:xfrm>
            <a:off x="-1480584" y="339502"/>
            <a:ext cx="1369776" cy="307777"/>
          </a:xfrm>
          <a:prstGeom prst="rect">
            <a:avLst/>
          </a:prstGeom>
          <a:noFill/>
        </p:spPr>
        <p:txBody>
          <a:bodyPr wrap="square" lIns="0" tIns="0" rIns="0" bIns="0" rtlCol="0">
            <a:spAutoFit/>
          </a:bodyPr>
          <a:lstStyle/>
          <a:p>
            <a:pPr algn="r">
              <a:lnSpc>
                <a:spcPct val="100000"/>
              </a:lnSpc>
            </a:pPr>
            <a:r>
              <a:rPr lang="da-DK" sz="1000" noProof="1" smtClean="0">
                <a:solidFill>
                  <a:schemeClr val="tx1">
                    <a:lumMod val="75000"/>
                    <a:lumOff val="25000"/>
                  </a:schemeClr>
                </a:solidFill>
              </a:rPr>
              <a:t>Overskrift </a:t>
            </a:r>
            <a:br>
              <a:rPr lang="da-DK" sz="1000" noProof="1" smtClean="0">
                <a:solidFill>
                  <a:schemeClr val="tx1">
                    <a:lumMod val="75000"/>
                    <a:lumOff val="25000"/>
                  </a:schemeClr>
                </a:solidFill>
              </a:rPr>
            </a:br>
            <a:r>
              <a:rPr lang="da-DK" sz="1000" noProof="1" smtClean="0">
                <a:solidFill>
                  <a:schemeClr val="tx1">
                    <a:lumMod val="75000"/>
                    <a:lumOff val="25000"/>
                  </a:schemeClr>
                </a:solidFill>
              </a:rPr>
              <a:t>MAKS. én</a:t>
            </a:r>
            <a:r>
              <a:rPr lang="da-DK" sz="1000" baseline="0" noProof="1" smtClean="0">
                <a:solidFill>
                  <a:schemeClr val="tx1">
                    <a:lumMod val="75000"/>
                    <a:lumOff val="25000"/>
                  </a:schemeClr>
                </a:solidFill>
              </a:rPr>
              <a:t> linje</a:t>
            </a:r>
            <a:endParaRPr lang="da-DK" sz="1000" noProof="1" smtClean="0">
              <a:solidFill>
                <a:schemeClr val="tx1">
                  <a:lumMod val="75000"/>
                  <a:lumOff val="25000"/>
                </a:schemeClr>
              </a:solidFill>
            </a:endParaRPr>
          </a:p>
        </p:txBody>
      </p:sp>
    </p:spTree>
    <p:extLst>
      <p:ext uri="{BB962C8B-B14F-4D97-AF65-F5344CB8AC3E}">
        <p14:creationId xmlns:p14="http://schemas.microsoft.com/office/powerpoint/2010/main" val="399978710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ersonal information">
    <p:spTree>
      <p:nvGrpSpPr>
        <p:cNvPr id="1" name=""/>
        <p:cNvGrpSpPr/>
        <p:nvPr/>
      </p:nvGrpSpPr>
      <p:grpSpPr>
        <a:xfrm>
          <a:off x="0" y="0"/>
          <a:ext cx="0" cy="0"/>
          <a:chOff x="0" y="0"/>
          <a:chExt cx="0" cy="0"/>
        </a:xfrm>
      </p:grpSpPr>
      <p:sp>
        <p:nvSpPr>
          <p:cNvPr id="6" name="Title 5"/>
          <p:cNvSpPr>
            <a:spLocks noGrp="1"/>
          </p:cNvSpPr>
          <p:nvPr>
            <p:ph type="title"/>
          </p:nvPr>
        </p:nvSpPr>
        <p:spPr>
          <a:xfrm>
            <a:off x="352426" y="1149350"/>
            <a:ext cx="4093200" cy="929338"/>
          </a:xfrm>
        </p:spPr>
        <p:txBody>
          <a:bodyPr/>
          <a:lstStyle>
            <a:lvl1pPr algn="r">
              <a:defRPr sz="2400" cap="all" baseline="0"/>
            </a:lvl1pPr>
          </a:lstStyle>
          <a:p>
            <a:r>
              <a:rPr lang="da-DK" smtClean="0"/>
              <a:t>Klik for at redigere i master</a:t>
            </a:r>
            <a:endParaRPr lang="en-GB" dirty="0"/>
          </a:p>
        </p:txBody>
      </p:sp>
      <p:sp>
        <p:nvSpPr>
          <p:cNvPr id="8" name="TextBox 17"/>
          <p:cNvSpPr txBox="1">
            <a:spLocks noChangeArrowheads="1"/>
          </p:cNvSpPr>
          <p:nvPr userDrawn="1"/>
        </p:nvSpPr>
        <p:spPr bwMode="auto">
          <a:xfrm>
            <a:off x="-1764704" y="1812217"/>
            <a:ext cx="1683620" cy="1119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lnSpc>
                <a:spcPct val="100000"/>
              </a:lnSpc>
            </a:pPr>
            <a:r>
              <a:rPr lang="da-DK" sz="1000" noProof="1" smtClean="0">
                <a:solidFill>
                  <a:schemeClr val="tx1">
                    <a:lumMod val="75000"/>
                    <a:lumOff val="25000"/>
                  </a:schemeClr>
                </a:solidFill>
                <a:latin typeface="+mn-lt"/>
                <a:cs typeface="Arial" charset="0"/>
              </a:rPr>
              <a:t>Indsæt</a:t>
            </a:r>
            <a:r>
              <a:rPr lang="da-DK" sz="1000" baseline="0" noProof="1" smtClean="0">
                <a:solidFill>
                  <a:schemeClr val="tx1">
                    <a:lumMod val="75000"/>
                    <a:lumOff val="25000"/>
                  </a:schemeClr>
                </a:solidFill>
                <a:latin typeface="+mn-lt"/>
                <a:cs typeface="Arial" charset="0"/>
              </a:rPr>
              <a:t> Navn </a:t>
            </a:r>
          </a:p>
          <a:p>
            <a:pPr algn="r" eaLnBrk="1" hangingPunct="1">
              <a:lnSpc>
                <a:spcPct val="100000"/>
              </a:lnSpc>
            </a:pPr>
            <a:endParaRPr lang="da-DK" sz="800" baseline="0" noProof="1" smtClean="0">
              <a:solidFill>
                <a:schemeClr val="tx1">
                  <a:lumMod val="75000"/>
                  <a:lumOff val="25000"/>
                </a:schemeClr>
              </a:solidFill>
              <a:latin typeface="+mn-lt"/>
              <a:cs typeface="Arial" charset="0"/>
            </a:endParaRPr>
          </a:p>
          <a:p>
            <a:pPr algn="r" eaLnBrk="1" hangingPunct="1">
              <a:lnSpc>
                <a:spcPct val="100000"/>
              </a:lnSpc>
            </a:pPr>
            <a:r>
              <a:rPr lang="da-DK" sz="1000" baseline="0" noProof="1" smtClean="0">
                <a:solidFill>
                  <a:schemeClr val="tx1">
                    <a:lumMod val="75000"/>
                    <a:lumOff val="25000"/>
                  </a:schemeClr>
                </a:solidFill>
                <a:latin typeface="+mn-lt"/>
                <a:cs typeface="Arial" charset="0"/>
              </a:rPr>
              <a:t>Profession</a:t>
            </a:r>
          </a:p>
          <a:p>
            <a:pPr algn="r" eaLnBrk="1" hangingPunct="1">
              <a:lnSpc>
                <a:spcPct val="100000"/>
              </a:lnSpc>
            </a:pPr>
            <a:endParaRPr lang="da-DK" sz="1000" baseline="0" noProof="1" smtClean="0">
              <a:solidFill>
                <a:schemeClr val="tx1">
                  <a:lumMod val="75000"/>
                  <a:lumOff val="25000"/>
                </a:schemeClr>
              </a:solidFill>
              <a:latin typeface="+mn-lt"/>
              <a:cs typeface="Arial" charset="0"/>
            </a:endParaRPr>
          </a:p>
          <a:p>
            <a:pPr algn="r" eaLnBrk="1" hangingPunct="1">
              <a:lnSpc>
                <a:spcPct val="100000"/>
              </a:lnSpc>
            </a:pPr>
            <a:endParaRPr lang="da-DK" sz="1800" baseline="0" noProof="1" smtClean="0">
              <a:solidFill>
                <a:schemeClr val="tx1">
                  <a:lumMod val="75000"/>
                  <a:lumOff val="25000"/>
                </a:schemeClr>
              </a:solidFill>
              <a:latin typeface="+mn-lt"/>
              <a:cs typeface="Arial" charset="0"/>
            </a:endParaRPr>
          </a:p>
          <a:p>
            <a:pPr algn="r" eaLnBrk="1" hangingPunct="1">
              <a:lnSpc>
                <a:spcPct val="100000"/>
              </a:lnSpc>
            </a:pPr>
            <a:r>
              <a:rPr lang="da-DK" sz="1000" baseline="0" noProof="1" smtClean="0">
                <a:solidFill>
                  <a:schemeClr val="tx1">
                    <a:lumMod val="75000"/>
                    <a:lumOff val="25000"/>
                  </a:schemeClr>
                </a:solidFill>
                <a:latin typeface="+mn-lt"/>
                <a:cs typeface="Arial" charset="0"/>
              </a:rPr>
              <a:t>Data / Tekst </a:t>
            </a:r>
            <a:endParaRPr lang="da-DK" sz="1000" noProof="1" smtClean="0">
              <a:solidFill>
                <a:schemeClr val="tx1">
                  <a:lumMod val="75000"/>
                  <a:lumOff val="25000"/>
                </a:schemeClr>
              </a:solidFill>
              <a:latin typeface="+mn-lt"/>
              <a:cs typeface="Arial" charset="0"/>
            </a:endParaRPr>
          </a:p>
        </p:txBody>
      </p:sp>
      <p:sp>
        <p:nvSpPr>
          <p:cNvPr id="21" name="Slide Number Placeholder 20"/>
          <p:cNvSpPr>
            <a:spLocks noGrp="1"/>
          </p:cNvSpPr>
          <p:nvPr>
            <p:ph type="sldNum" sz="quarter" idx="12"/>
          </p:nvPr>
        </p:nvSpPr>
        <p:spPr/>
        <p:txBody>
          <a:bodyPr/>
          <a:lstStyle/>
          <a:p>
            <a:pPr>
              <a:defRPr/>
            </a:pPr>
            <a:fld id="{E90C1E0A-682D-40DC-B1EA-26C007FDC330}" type="slidenum">
              <a:rPr lang="da-DK" smtClean="0"/>
              <a:pPr>
                <a:defRPr/>
              </a:pPr>
              <a:t>‹nr.›</a:t>
            </a:fld>
            <a:endParaRPr lang="da-DK" dirty="0"/>
          </a:p>
        </p:txBody>
      </p:sp>
      <p:sp>
        <p:nvSpPr>
          <p:cNvPr id="7" name="Picture Placeholder 6"/>
          <p:cNvSpPr>
            <a:spLocks noGrp="1"/>
          </p:cNvSpPr>
          <p:nvPr>
            <p:ph type="pic" sz="quarter" idx="13"/>
          </p:nvPr>
        </p:nvSpPr>
        <p:spPr>
          <a:xfrm>
            <a:off x="4699963" y="355450"/>
            <a:ext cx="4093200" cy="3741888"/>
          </a:xfrm>
        </p:spPr>
        <p:txBody>
          <a:bodyPr/>
          <a:lstStyle>
            <a:lvl1pPr marL="0" indent="0">
              <a:buNone/>
              <a:defRPr/>
            </a:lvl1pPr>
          </a:lstStyle>
          <a:p>
            <a:r>
              <a:rPr lang="da-DK" smtClean="0"/>
              <a:t>Klik på ikonet for at tilføje et billede</a:t>
            </a:r>
            <a:endParaRPr lang="da-DK" dirty="0"/>
          </a:p>
        </p:txBody>
      </p:sp>
      <p:sp>
        <p:nvSpPr>
          <p:cNvPr id="10" name="Text Placeholder 9"/>
          <p:cNvSpPr>
            <a:spLocks noGrp="1"/>
          </p:cNvSpPr>
          <p:nvPr>
            <p:ph type="body" sz="quarter" idx="14"/>
          </p:nvPr>
        </p:nvSpPr>
        <p:spPr>
          <a:xfrm>
            <a:off x="352424" y="2631019"/>
            <a:ext cx="4093200" cy="1525588"/>
          </a:xfrm>
        </p:spPr>
        <p:txBody>
          <a:bodyPr/>
          <a:lstStyle>
            <a:lvl1pPr marL="0" indent="0" algn="r">
              <a:buFontTx/>
              <a:buNone/>
              <a:defRPr/>
            </a:lvl1pPr>
          </a:lstStyle>
          <a:p>
            <a:pPr lvl="0"/>
            <a:r>
              <a:rPr lang="da-DK" smtClean="0"/>
              <a:t>Rediger typografien i masterens</a:t>
            </a:r>
          </a:p>
        </p:txBody>
      </p:sp>
      <p:sp>
        <p:nvSpPr>
          <p:cNvPr id="17" name="Text Placeholder 9"/>
          <p:cNvSpPr>
            <a:spLocks noGrp="1"/>
          </p:cNvSpPr>
          <p:nvPr>
            <p:ph type="body" sz="quarter" idx="11"/>
          </p:nvPr>
        </p:nvSpPr>
        <p:spPr>
          <a:xfrm>
            <a:off x="352425" y="2092151"/>
            <a:ext cx="4093200" cy="489506"/>
          </a:xfrm>
        </p:spPr>
        <p:txBody>
          <a:bodyPr/>
          <a:lstStyle>
            <a:lvl1pPr marL="0" indent="0" algn="r">
              <a:spcBef>
                <a:spcPts val="0"/>
              </a:spcBef>
              <a:buFontTx/>
              <a:buNone/>
              <a:defRPr sz="1600" cap="all" baseline="0"/>
            </a:lvl1pPr>
          </a:lstStyle>
          <a:p>
            <a:pPr lvl="0"/>
            <a:r>
              <a:rPr lang="da-DK" smtClean="0"/>
              <a:t>Rediger typografien i masterens</a:t>
            </a:r>
          </a:p>
        </p:txBody>
      </p:sp>
    </p:spTree>
    <p:extLst>
      <p:ext uri="{BB962C8B-B14F-4D97-AF65-F5344CB8AC3E}">
        <p14:creationId xmlns:p14="http://schemas.microsoft.com/office/powerpoint/2010/main" val="28663972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6" name="Bottom Rectangle"/>
          <p:cNvSpPr/>
          <p:nvPr/>
        </p:nvSpPr>
        <p:spPr>
          <a:xfrm>
            <a:off x="0" y="4227512"/>
            <a:ext cx="9144000" cy="918369"/>
          </a:xfrm>
          <a:prstGeom prst="rect">
            <a:avLst/>
          </a:prstGeom>
          <a:gradFill flip="none" rotWithShape="1">
            <a:gsLst>
              <a:gs pos="50000">
                <a:schemeClr val="bg2">
                  <a:lumMod val="80000"/>
                </a:schemeClr>
              </a:gs>
              <a:gs pos="0">
                <a:schemeClr val="bg2"/>
              </a:gs>
              <a:gs pos="100000">
                <a:schemeClr val="tx2"/>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dirty="0"/>
          </a:p>
        </p:txBody>
      </p:sp>
      <p:sp>
        <p:nvSpPr>
          <p:cNvPr id="1030" name="Rectangle 6"/>
          <p:cNvSpPr>
            <a:spLocks noGrp="1" noChangeArrowheads="1"/>
          </p:cNvSpPr>
          <p:nvPr>
            <p:ph type="sldNum" sz="quarter" idx="4"/>
          </p:nvPr>
        </p:nvSpPr>
        <p:spPr bwMode="auto">
          <a:xfrm>
            <a:off x="7355968" y="4496400"/>
            <a:ext cx="1437196" cy="491958"/>
          </a:xfrm>
          <a:prstGeom prst="rect">
            <a:avLst/>
          </a:prstGeom>
          <a:noFill/>
          <a:ln w="9525">
            <a:noFill/>
            <a:miter lim="800000"/>
            <a:headEnd/>
            <a:tailEnd/>
          </a:ln>
          <a:effectLst/>
        </p:spPr>
        <p:txBody>
          <a:bodyPr vert="horz" wrap="square" lIns="0" tIns="334800" rIns="0" bIns="0" numCol="1" anchor="t" anchorCtr="0" compatLnSpc="1">
            <a:prstTxWarp prst="textNoShape">
              <a:avLst/>
            </a:prstTxWarp>
            <a:spAutoFit/>
          </a:bodyPr>
          <a:lstStyle>
            <a:lvl1pPr algn="r">
              <a:lnSpc>
                <a:spcPts val="1200"/>
              </a:lnSpc>
              <a:buFontTx/>
              <a:buNone/>
              <a:defRPr sz="600" spc="40" baseline="0" smtClean="0">
                <a:solidFill>
                  <a:schemeClr val="bg1"/>
                </a:solidFill>
                <a:latin typeface="AU Passata Light" pitchFamily="34" charset="0"/>
              </a:defRPr>
            </a:lvl1pPr>
          </a:lstStyle>
          <a:p>
            <a:pPr>
              <a:defRPr/>
            </a:pPr>
            <a:fld id="{E90C1E0A-682D-40DC-B1EA-26C007FDC330}" type="slidenum">
              <a:rPr lang="da-DK" smtClean="0"/>
              <a:pPr>
                <a:defRPr/>
              </a:pPr>
              <a:t>‹nr.›</a:t>
            </a:fld>
            <a:endParaRPr lang="da-DK" dirty="0"/>
          </a:p>
        </p:txBody>
      </p:sp>
      <p:sp>
        <p:nvSpPr>
          <p:cNvPr id="12" name="SD_FLD_DocumentDate"/>
          <p:cNvSpPr txBox="1">
            <a:spLocks noChangeArrowheads="1"/>
          </p:cNvSpPr>
          <p:nvPr/>
        </p:nvSpPr>
        <p:spPr bwMode="auto">
          <a:xfrm>
            <a:off x="7045890" y="4496400"/>
            <a:ext cx="1746000" cy="334800"/>
          </a:xfrm>
          <a:prstGeom prst="rect">
            <a:avLst/>
          </a:prstGeom>
          <a:noFill/>
          <a:ln w="1778" algn="ctr">
            <a:noFill/>
            <a:miter lim="800000"/>
            <a:headEnd/>
            <a:tailEnd/>
          </a:ln>
          <a:effectLst/>
        </p:spPr>
        <p:txBody>
          <a:bodyPr lIns="0" tIns="216000" rIns="0" bIns="0" anchor="t" anchorCtr="0">
            <a:spAutoFit/>
          </a:bodyPr>
          <a:lstStyle/>
          <a:p>
            <a:pPr algn="r">
              <a:lnSpc>
                <a:spcPct val="95000"/>
              </a:lnSpc>
              <a:defRPr/>
            </a:pPr>
            <a:r>
              <a:rPr lang="da-DK" sz="800" cap="all" baseline="0" smtClean="0">
                <a:solidFill>
                  <a:schemeClr val="bg1"/>
                </a:solidFill>
                <a:latin typeface="AU Passata Light" pitchFamily="34" charset="0"/>
              </a:rPr>
              <a:t>14. februar 2020</a:t>
            </a:r>
            <a:endParaRPr lang="da-DK" sz="800" cap="all" baseline="0" dirty="0" smtClean="0">
              <a:solidFill>
                <a:schemeClr val="bg1"/>
              </a:solidFill>
              <a:latin typeface="AU Passata Light" pitchFamily="34" charset="0"/>
            </a:endParaRPr>
          </a:p>
        </p:txBody>
      </p:sp>
      <p:sp>
        <p:nvSpPr>
          <p:cNvPr id="10" name="SD_FLD_Event"/>
          <p:cNvSpPr txBox="1">
            <a:spLocks noChangeArrowheads="1"/>
          </p:cNvSpPr>
          <p:nvPr/>
        </p:nvSpPr>
        <p:spPr bwMode="auto">
          <a:xfrm>
            <a:off x="7045890" y="4496400"/>
            <a:ext cx="1749940" cy="207834"/>
          </a:xfrm>
          <a:prstGeom prst="rect">
            <a:avLst/>
          </a:prstGeom>
          <a:noFill/>
          <a:ln w="1778" algn="ctr">
            <a:noFill/>
            <a:miter lim="800000"/>
            <a:headEnd/>
            <a:tailEnd/>
          </a:ln>
          <a:effectLst/>
        </p:spPr>
        <p:txBody>
          <a:bodyPr lIns="0" tIns="90000" rIns="0" bIns="0" anchor="t" anchorCtr="0">
            <a:spAutoFit/>
          </a:bodyPr>
          <a:lstStyle/>
          <a:p>
            <a:pPr algn="r">
              <a:lnSpc>
                <a:spcPct val="95000"/>
              </a:lnSpc>
              <a:defRPr/>
            </a:pPr>
            <a:endParaRPr lang="da-DK" sz="800" b="1" cap="all" baseline="0" dirty="0">
              <a:solidFill>
                <a:schemeClr val="bg1"/>
              </a:solidFill>
            </a:endParaRPr>
          </a:p>
        </p:txBody>
      </p:sp>
      <p:sp>
        <p:nvSpPr>
          <p:cNvPr id="29" name="White Rectangle"/>
          <p:cNvSpPr/>
          <p:nvPr/>
        </p:nvSpPr>
        <p:spPr>
          <a:xfrm>
            <a:off x="8360430" y="4402800"/>
            <a:ext cx="432000" cy="54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dirty="0" smtClean="0"/>
          </a:p>
          <a:p>
            <a:pPr algn="ctr"/>
            <a:endParaRPr lang="da-DK" dirty="0"/>
          </a:p>
        </p:txBody>
      </p:sp>
      <p:sp>
        <p:nvSpPr>
          <p:cNvPr id="27" name="SD_USR_Title"/>
          <p:cNvSpPr txBox="1">
            <a:spLocks noChangeArrowheads="1"/>
          </p:cNvSpPr>
          <p:nvPr/>
        </p:nvSpPr>
        <p:spPr bwMode="auto">
          <a:xfrm>
            <a:off x="4748455" y="4496400"/>
            <a:ext cx="2237395" cy="335064"/>
          </a:xfrm>
          <a:prstGeom prst="rect">
            <a:avLst/>
          </a:prstGeom>
          <a:noFill/>
          <a:ln w="1778" algn="ctr">
            <a:noFill/>
            <a:miter lim="800000"/>
            <a:headEnd/>
            <a:tailEnd/>
          </a:ln>
          <a:effectLst/>
        </p:spPr>
        <p:txBody>
          <a:bodyPr lIns="0" tIns="216000" rIns="0" bIns="0" anchor="t" anchorCtr="0">
            <a:spAutoFit/>
          </a:bodyPr>
          <a:lstStyle/>
          <a:p>
            <a:pPr algn="r">
              <a:lnSpc>
                <a:spcPct val="95000"/>
              </a:lnSpc>
              <a:defRPr/>
            </a:pPr>
            <a:r>
              <a:rPr lang="da-DK" sz="800" cap="all" baseline="0" smtClean="0">
                <a:solidFill>
                  <a:schemeClr val="bg1"/>
                </a:solidFill>
                <a:latin typeface="AU Passata Light" pitchFamily="34" charset="0"/>
              </a:rPr>
              <a:t>PhD Candidate</a:t>
            </a:r>
            <a:endParaRPr lang="da-DK" sz="800" cap="all" baseline="0" dirty="0">
              <a:solidFill>
                <a:schemeClr val="bg1"/>
              </a:solidFill>
              <a:latin typeface="AU Passata Light" pitchFamily="34" charset="0"/>
            </a:endParaRPr>
          </a:p>
        </p:txBody>
      </p:sp>
      <p:sp>
        <p:nvSpPr>
          <p:cNvPr id="11" name="SD_USR_Name"/>
          <p:cNvSpPr txBox="1">
            <a:spLocks noChangeArrowheads="1"/>
          </p:cNvSpPr>
          <p:nvPr/>
        </p:nvSpPr>
        <p:spPr bwMode="auto">
          <a:xfrm>
            <a:off x="4748455" y="4496400"/>
            <a:ext cx="2237395" cy="207834"/>
          </a:xfrm>
          <a:prstGeom prst="rect">
            <a:avLst/>
          </a:prstGeom>
          <a:noFill/>
          <a:ln w="1778" algn="ctr">
            <a:noFill/>
            <a:miter lim="800000"/>
            <a:headEnd/>
            <a:tailEnd/>
          </a:ln>
          <a:effectLst/>
        </p:spPr>
        <p:txBody>
          <a:bodyPr lIns="0" tIns="90000" rIns="0" bIns="0" anchor="t" anchorCtr="0">
            <a:spAutoFit/>
          </a:bodyPr>
          <a:lstStyle/>
          <a:p>
            <a:pPr algn="r">
              <a:lnSpc>
                <a:spcPct val="95000"/>
              </a:lnSpc>
              <a:defRPr/>
            </a:pPr>
            <a:r>
              <a:rPr lang="da-DK" sz="800" b="1" cap="all" baseline="0" smtClean="0">
                <a:solidFill>
                  <a:schemeClr val="bg1"/>
                </a:solidFill>
              </a:rPr>
              <a:t>Simon Mølholm Olesen</a:t>
            </a:r>
            <a:endParaRPr lang="da-DK" sz="800" b="1" cap="all" baseline="0" dirty="0">
              <a:solidFill>
                <a:schemeClr val="bg1"/>
              </a:solidFill>
            </a:endParaRPr>
          </a:p>
        </p:txBody>
      </p:sp>
      <p:sp>
        <p:nvSpPr>
          <p:cNvPr id="33" name="SD_ART_SecondaryLogo"/>
          <p:cNvSpPr>
            <a:spLocks noChangeArrowheads="1"/>
          </p:cNvSpPr>
          <p:nvPr/>
        </p:nvSpPr>
        <p:spPr bwMode="auto">
          <a:xfrm>
            <a:off x="2844000" y="4582800"/>
            <a:ext cx="1508400" cy="316800"/>
          </a:xfrm>
          <a:prstGeom prst="rect">
            <a:avLst/>
          </a:prstGeom>
          <a:solidFill>
            <a:schemeClr val="bg1">
              <a:alpha val="0"/>
            </a:schemeClr>
          </a:solidFill>
          <a:ln w="1778" algn="ctr">
            <a:noFill/>
            <a:miter lim="800000"/>
            <a:headEnd/>
            <a:tailEnd/>
          </a:ln>
          <a:effectLst/>
        </p:spPr>
        <p:txBody>
          <a:bodyPr wrap="square" anchor="ctr">
            <a:noAutofit/>
          </a:bodyPr>
          <a:lstStyle/>
          <a:p>
            <a:pPr>
              <a:defRPr/>
            </a:pPr>
            <a:endParaRPr lang="da-DK" dirty="0"/>
          </a:p>
        </p:txBody>
      </p:sp>
      <p:sp>
        <p:nvSpPr>
          <p:cNvPr id="17" name="SD_OFF_Niveau1And2"/>
          <p:cNvSpPr txBox="1">
            <a:spLocks noChangeArrowheads="1"/>
          </p:cNvSpPr>
          <p:nvPr/>
        </p:nvSpPr>
        <p:spPr bwMode="auto">
          <a:xfrm>
            <a:off x="975600" y="4496400"/>
            <a:ext cx="1800000" cy="513502"/>
          </a:xfrm>
          <a:prstGeom prst="rect">
            <a:avLst/>
          </a:prstGeom>
          <a:noFill/>
          <a:ln w="1778" algn="ctr">
            <a:noFill/>
            <a:miter lim="800000"/>
            <a:headEnd/>
            <a:tailEnd/>
          </a:ln>
          <a:effectLst/>
        </p:spPr>
        <p:txBody>
          <a:bodyPr lIns="0" tIns="334800" rIns="0" bIns="0">
            <a:spAutoFit/>
          </a:bodyPr>
          <a:lstStyle/>
          <a:p>
            <a:pPr>
              <a:lnSpc>
                <a:spcPct val="95000"/>
              </a:lnSpc>
              <a:defRPr/>
            </a:pPr>
            <a:r>
              <a:rPr lang="nn-NO" sz="600" cap="all" spc="40" baseline="0" smtClean="0">
                <a:solidFill>
                  <a:schemeClr val="bg1"/>
                </a:solidFill>
                <a:latin typeface="AU Passata Light" pitchFamily="34" charset="0"/>
              </a:rPr>
              <a:t>Institut for</a:t>
            </a:r>
          </a:p>
          <a:p>
            <a:pPr>
              <a:lnSpc>
                <a:spcPct val="95000"/>
              </a:lnSpc>
              <a:defRPr/>
            </a:pPr>
            <a:r>
              <a:rPr lang="nn-NO" sz="600" cap="all" spc="40" baseline="0" smtClean="0">
                <a:solidFill>
                  <a:schemeClr val="bg1"/>
                </a:solidFill>
                <a:latin typeface="AU Passata Light" pitchFamily="34" charset="0"/>
              </a:rPr>
              <a:t>Kultur og Samfund</a:t>
            </a:r>
            <a:endParaRPr lang="da-DK" sz="600" cap="all" spc="40" baseline="0" dirty="0" smtClean="0">
              <a:solidFill>
                <a:schemeClr val="bg1"/>
              </a:solidFill>
              <a:latin typeface="AU Passata Light" pitchFamily="34" charset="0"/>
            </a:endParaRPr>
          </a:p>
        </p:txBody>
      </p:sp>
      <p:sp>
        <p:nvSpPr>
          <p:cNvPr id="8" name="SD_LAN_AUWBreak"/>
          <p:cNvSpPr txBox="1">
            <a:spLocks noChangeArrowheads="1"/>
          </p:cNvSpPr>
          <p:nvPr/>
        </p:nvSpPr>
        <p:spPr bwMode="auto">
          <a:xfrm>
            <a:off x="971998" y="4496400"/>
            <a:ext cx="702000" cy="331403"/>
          </a:xfrm>
          <a:prstGeom prst="rect">
            <a:avLst/>
          </a:prstGeom>
          <a:noFill/>
          <a:ln w="1778" algn="ctr">
            <a:noFill/>
            <a:miter lim="800000"/>
            <a:headEnd/>
            <a:tailEnd/>
          </a:ln>
          <a:effectLst/>
        </p:spPr>
        <p:txBody>
          <a:bodyPr wrap="none" lIns="0" tIns="64800" rIns="0" bIns="0" anchor="t" anchorCtr="0">
            <a:spAutoFit/>
          </a:bodyPr>
          <a:lstStyle/>
          <a:p>
            <a:pPr algn="l">
              <a:lnSpc>
                <a:spcPct val="90000"/>
              </a:lnSpc>
              <a:defRPr/>
            </a:pPr>
            <a:r>
              <a:rPr lang="da-DK" sz="960" cap="all" baseline="0" smtClean="0">
                <a:solidFill>
                  <a:schemeClr val="bg1"/>
                </a:solidFill>
                <a:latin typeface="AU Passata" panose="020B0503030502030804" pitchFamily="34" charset="0"/>
              </a:rPr>
              <a:t>Aarhus 
Universitet</a:t>
            </a:r>
            <a:endParaRPr lang="da-DK" sz="960" cap="all" baseline="0" dirty="0">
              <a:solidFill>
                <a:schemeClr val="bg1"/>
              </a:solidFill>
              <a:latin typeface="AU Passata" panose="020B0503030502030804" pitchFamily="34" charset="0"/>
            </a:endParaRPr>
          </a:p>
        </p:txBody>
      </p:sp>
      <p:sp>
        <p:nvSpPr>
          <p:cNvPr id="1028" name="Rectangle 3"/>
          <p:cNvSpPr>
            <a:spLocks noGrp="1" noChangeArrowheads="1"/>
          </p:cNvSpPr>
          <p:nvPr>
            <p:ph type="body" idx="1"/>
          </p:nvPr>
        </p:nvSpPr>
        <p:spPr bwMode="auto">
          <a:xfrm>
            <a:off x="352425" y="1558925"/>
            <a:ext cx="8440739" cy="25384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a-DK" dirty="0" smtClean="0"/>
              <a:t>Klik for at redigere i master</a:t>
            </a:r>
          </a:p>
          <a:p>
            <a:pPr lvl="1"/>
            <a:r>
              <a:rPr lang="da-DK" dirty="0" smtClean="0"/>
              <a:t>Andet niveau</a:t>
            </a:r>
          </a:p>
          <a:p>
            <a:pPr lvl="2"/>
            <a:r>
              <a:rPr lang="da-DK" dirty="0" smtClean="0"/>
              <a:t>Tredje niveau</a:t>
            </a:r>
          </a:p>
          <a:p>
            <a:pPr lvl="3"/>
            <a:r>
              <a:rPr lang="da-DK" dirty="0" smtClean="0"/>
              <a:t>Fjerde niveau</a:t>
            </a:r>
          </a:p>
          <a:p>
            <a:pPr lvl="4"/>
            <a:r>
              <a:rPr lang="da-DK" dirty="0" smtClean="0"/>
              <a:t>Femte niveau</a:t>
            </a:r>
          </a:p>
          <a:p>
            <a:pPr lvl="5"/>
            <a:r>
              <a:rPr lang="da-DK" dirty="0" smtClean="0"/>
              <a:t>6 niveau</a:t>
            </a:r>
          </a:p>
          <a:p>
            <a:pPr lvl="6"/>
            <a:r>
              <a:rPr lang="da-DK" dirty="0" smtClean="0"/>
              <a:t>7 niveau</a:t>
            </a:r>
          </a:p>
          <a:p>
            <a:pPr lvl="7"/>
            <a:r>
              <a:rPr lang="da-DK" dirty="0" smtClean="0"/>
              <a:t>8 niveau</a:t>
            </a:r>
          </a:p>
          <a:p>
            <a:pPr lvl="8"/>
            <a:r>
              <a:rPr lang="da-DK" dirty="0" smtClean="0"/>
              <a:t>9 niveau</a:t>
            </a:r>
          </a:p>
        </p:txBody>
      </p:sp>
      <p:sp>
        <p:nvSpPr>
          <p:cNvPr id="1027" name="Placeholder title"/>
          <p:cNvSpPr>
            <a:spLocks noGrp="1" noChangeArrowheads="1"/>
          </p:cNvSpPr>
          <p:nvPr>
            <p:ph type="title"/>
          </p:nvPr>
        </p:nvSpPr>
        <p:spPr bwMode="auto">
          <a:xfrm>
            <a:off x="352426" y="166689"/>
            <a:ext cx="8440737" cy="981996"/>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da-DK" dirty="0" smtClean="0"/>
              <a:t>Klik for at redigere i master</a:t>
            </a:r>
          </a:p>
        </p:txBody>
      </p:sp>
      <p:sp>
        <p:nvSpPr>
          <p:cNvPr id="15" name="Pladsholder til tekst 2"/>
          <p:cNvSpPr txBox="1">
            <a:spLocks/>
          </p:cNvSpPr>
          <p:nvPr/>
        </p:nvSpPr>
        <p:spPr>
          <a:xfrm>
            <a:off x="306000" y="4496400"/>
            <a:ext cx="538609" cy="331200"/>
          </a:xfrm>
          <a:prstGeom prst="rect">
            <a:avLst/>
          </a:prstGeom>
        </p:spPr>
        <p:txBody>
          <a:bodyPr wrap="non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r>
              <a:rPr lang="da-DK" sz="2090" kern="0" dirty="0" smtClean="0">
                <a:solidFill>
                  <a:schemeClr val="bg1"/>
                </a:solidFill>
              </a:rPr>
              <a:t>AU</a:t>
            </a:r>
            <a:endParaRPr lang="da-DK" sz="2090" kern="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90" r:id="rId1"/>
    <p:sldLayoutId id="2147483699" r:id="rId2"/>
    <p:sldLayoutId id="2147483714" r:id="rId3"/>
    <p:sldLayoutId id="2147483692"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16" r:id="rId13"/>
    <p:sldLayoutId id="2147483709" r:id="rId14"/>
    <p:sldLayoutId id="2147483710" r:id="rId15"/>
    <p:sldLayoutId id="2147483711" r:id="rId16"/>
    <p:sldLayoutId id="2147483694" r:id="rId17"/>
    <p:sldLayoutId id="2147483695" r:id="rId18"/>
    <p:sldLayoutId id="2147483712" r:id="rId19"/>
    <p:sldLayoutId id="2147483715" r:id="rId20"/>
  </p:sldLayoutIdLst>
  <p:timing>
    <p:tnLst>
      <p:par>
        <p:cTn id="1" dur="indefinite" restart="never" nodeType="tmRoot"/>
      </p:par>
    </p:tnLst>
  </p:timing>
  <p:hf sldNum="0" hdr="0" ftr="0" dt="0"/>
  <p:txStyles>
    <p:titleStyle>
      <a:lvl1pPr algn="l" rtl="0" eaLnBrk="1" fontAlgn="base" hangingPunct="1">
        <a:lnSpc>
          <a:spcPct val="83000"/>
        </a:lnSpc>
        <a:spcBef>
          <a:spcPct val="0"/>
        </a:spcBef>
        <a:spcAft>
          <a:spcPct val="0"/>
        </a:spcAft>
        <a:defRPr sz="3200" b="1" cap="all" baseline="0">
          <a:solidFill>
            <a:schemeClr val="tx1"/>
          </a:solidFill>
          <a:latin typeface="+mj-lt"/>
          <a:ea typeface="+mj-ea"/>
          <a:cs typeface="+mj-cs"/>
        </a:defRPr>
      </a:lvl1pPr>
      <a:lvl2pPr algn="l" rtl="0" eaLnBrk="1" fontAlgn="base" hangingPunct="1">
        <a:lnSpc>
          <a:spcPct val="83000"/>
        </a:lnSpc>
        <a:spcBef>
          <a:spcPct val="0"/>
        </a:spcBef>
        <a:spcAft>
          <a:spcPct val="0"/>
        </a:spcAft>
        <a:defRPr sz="4000">
          <a:solidFill>
            <a:schemeClr val="bg2"/>
          </a:solidFill>
          <a:latin typeface="AU Passata" pitchFamily="34" charset="0"/>
        </a:defRPr>
      </a:lvl2pPr>
      <a:lvl3pPr algn="l" rtl="0" eaLnBrk="1" fontAlgn="base" hangingPunct="1">
        <a:lnSpc>
          <a:spcPct val="83000"/>
        </a:lnSpc>
        <a:spcBef>
          <a:spcPct val="0"/>
        </a:spcBef>
        <a:spcAft>
          <a:spcPct val="0"/>
        </a:spcAft>
        <a:defRPr sz="4000">
          <a:solidFill>
            <a:schemeClr val="bg2"/>
          </a:solidFill>
          <a:latin typeface="AU Passata" pitchFamily="34" charset="0"/>
        </a:defRPr>
      </a:lvl3pPr>
      <a:lvl4pPr algn="l" rtl="0" eaLnBrk="1" fontAlgn="base" hangingPunct="1">
        <a:lnSpc>
          <a:spcPct val="83000"/>
        </a:lnSpc>
        <a:spcBef>
          <a:spcPct val="0"/>
        </a:spcBef>
        <a:spcAft>
          <a:spcPct val="0"/>
        </a:spcAft>
        <a:defRPr sz="4000">
          <a:solidFill>
            <a:schemeClr val="bg2"/>
          </a:solidFill>
          <a:latin typeface="AU Passata" pitchFamily="34" charset="0"/>
        </a:defRPr>
      </a:lvl4pPr>
      <a:lvl5pPr algn="l" rtl="0" eaLnBrk="1" fontAlgn="base" hangingPunct="1">
        <a:lnSpc>
          <a:spcPct val="83000"/>
        </a:lnSpc>
        <a:spcBef>
          <a:spcPct val="0"/>
        </a:spcBef>
        <a:spcAft>
          <a:spcPct val="0"/>
        </a:spcAft>
        <a:defRPr sz="4000">
          <a:solidFill>
            <a:schemeClr val="bg2"/>
          </a:solidFill>
          <a:latin typeface="AU Passata" pitchFamily="34" charset="0"/>
        </a:defRPr>
      </a:lvl5pPr>
      <a:lvl6pPr marL="457200" algn="l" rtl="0" eaLnBrk="1" fontAlgn="base" hangingPunct="1">
        <a:lnSpc>
          <a:spcPct val="83000"/>
        </a:lnSpc>
        <a:spcBef>
          <a:spcPct val="0"/>
        </a:spcBef>
        <a:spcAft>
          <a:spcPct val="0"/>
        </a:spcAft>
        <a:defRPr sz="4000">
          <a:solidFill>
            <a:schemeClr val="bg2"/>
          </a:solidFill>
          <a:latin typeface="AU Passata" pitchFamily="34" charset="0"/>
        </a:defRPr>
      </a:lvl6pPr>
      <a:lvl7pPr marL="914400" algn="l" rtl="0" eaLnBrk="1" fontAlgn="base" hangingPunct="1">
        <a:lnSpc>
          <a:spcPct val="83000"/>
        </a:lnSpc>
        <a:spcBef>
          <a:spcPct val="0"/>
        </a:spcBef>
        <a:spcAft>
          <a:spcPct val="0"/>
        </a:spcAft>
        <a:defRPr sz="4000">
          <a:solidFill>
            <a:schemeClr val="bg2"/>
          </a:solidFill>
          <a:latin typeface="AU Passata" pitchFamily="34" charset="0"/>
        </a:defRPr>
      </a:lvl7pPr>
      <a:lvl8pPr marL="1371600" algn="l" rtl="0" eaLnBrk="1" fontAlgn="base" hangingPunct="1">
        <a:lnSpc>
          <a:spcPct val="83000"/>
        </a:lnSpc>
        <a:spcBef>
          <a:spcPct val="0"/>
        </a:spcBef>
        <a:spcAft>
          <a:spcPct val="0"/>
        </a:spcAft>
        <a:defRPr sz="4000">
          <a:solidFill>
            <a:schemeClr val="bg2"/>
          </a:solidFill>
          <a:latin typeface="AU Passata" pitchFamily="34" charset="0"/>
        </a:defRPr>
      </a:lvl8pPr>
      <a:lvl9pPr marL="1828800" algn="l" rtl="0" eaLnBrk="1" fontAlgn="base" hangingPunct="1">
        <a:lnSpc>
          <a:spcPct val="83000"/>
        </a:lnSpc>
        <a:spcBef>
          <a:spcPct val="0"/>
        </a:spcBef>
        <a:spcAft>
          <a:spcPct val="0"/>
        </a:spcAft>
        <a:defRPr sz="4000">
          <a:solidFill>
            <a:schemeClr val="bg2"/>
          </a:solidFill>
          <a:latin typeface="AU Passata" pitchFamily="34" charset="0"/>
        </a:defRPr>
      </a:lvl9pPr>
    </p:titleStyle>
    <p:bodyStyle>
      <a:lvl1pPr marL="0" indent="0" algn="l" rtl="0" eaLnBrk="1" fontAlgn="base" hangingPunct="1">
        <a:lnSpc>
          <a:spcPct val="95000"/>
        </a:lnSpc>
        <a:spcBef>
          <a:spcPts val="600"/>
        </a:spcBef>
        <a:spcAft>
          <a:spcPct val="0"/>
        </a:spcAft>
        <a:buClr>
          <a:schemeClr val="bg2"/>
        </a:buClr>
        <a:buSzPct val="75000"/>
        <a:buFont typeface="Calibri" panose="020F0502020204030204" pitchFamily="34" charset="0"/>
        <a:buChar char="​"/>
        <a:defRPr sz="1600">
          <a:solidFill>
            <a:srgbClr val="000000"/>
          </a:solidFill>
          <a:latin typeface="+mn-lt"/>
          <a:ea typeface="+mn-ea"/>
          <a:cs typeface="+mn-cs"/>
        </a:defRPr>
      </a:lvl1pPr>
      <a:lvl2pPr marL="324000" indent="-324000" algn="l" rtl="0" eaLnBrk="1" fontAlgn="base" hangingPunct="1">
        <a:lnSpc>
          <a:spcPct val="95000"/>
        </a:lnSpc>
        <a:spcBef>
          <a:spcPts val="600"/>
        </a:spcBef>
        <a:spcAft>
          <a:spcPct val="0"/>
        </a:spcAft>
        <a:buClr>
          <a:schemeClr val="bg2"/>
        </a:buClr>
        <a:buSzPct val="75000"/>
        <a:buFont typeface="Wingdings 3" pitchFamily="18" charset="2"/>
        <a:buChar char="u"/>
        <a:defRPr sz="1600">
          <a:solidFill>
            <a:srgbClr val="000000"/>
          </a:solidFill>
          <a:latin typeface="+mn-lt"/>
        </a:defRPr>
      </a:lvl2pPr>
      <a:lvl3pPr marL="648000" indent="-324000" algn="l" rtl="0" eaLnBrk="1" fontAlgn="base" hangingPunct="1">
        <a:lnSpc>
          <a:spcPct val="95000"/>
        </a:lnSpc>
        <a:spcBef>
          <a:spcPts val="600"/>
        </a:spcBef>
        <a:spcAft>
          <a:spcPct val="0"/>
        </a:spcAft>
        <a:buClr>
          <a:schemeClr val="bg2"/>
        </a:buClr>
        <a:buSzPct val="100000"/>
        <a:buFont typeface="AU Passata" panose="020B0503030502030804" pitchFamily="34" charset="0"/>
        <a:buChar char="›"/>
        <a:defRPr sz="1600">
          <a:solidFill>
            <a:srgbClr val="000000"/>
          </a:solidFill>
          <a:latin typeface="+mn-lt"/>
        </a:defRPr>
      </a:lvl3pPr>
      <a:lvl4pPr marL="972000" indent="-324000" algn="l" rtl="0" eaLnBrk="1" fontAlgn="base" hangingPunct="1">
        <a:lnSpc>
          <a:spcPct val="95000"/>
        </a:lnSpc>
        <a:spcBef>
          <a:spcPts val="600"/>
        </a:spcBef>
        <a:spcAft>
          <a:spcPct val="0"/>
        </a:spcAft>
        <a:buClr>
          <a:schemeClr val="bg2"/>
        </a:buClr>
        <a:buSzPct val="100000"/>
        <a:buFont typeface="AU Passata" panose="020B0503030502030804" pitchFamily="34" charset="0"/>
        <a:buChar char="›"/>
        <a:defRPr sz="1600">
          <a:solidFill>
            <a:srgbClr val="000000"/>
          </a:solidFill>
          <a:latin typeface="+mn-lt"/>
        </a:defRPr>
      </a:lvl4pPr>
      <a:lvl5pPr marL="1296000" indent="-324000" algn="l" rtl="0" eaLnBrk="1" fontAlgn="base" hangingPunct="1">
        <a:lnSpc>
          <a:spcPct val="95000"/>
        </a:lnSpc>
        <a:spcBef>
          <a:spcPts val="600"/>
        </a:spcBef>
        <a:spcAft>
          <a:spcPct val="0"/>
        </a:spcAft>
        <a:buClr>
          <a:schemeClr val="bg2"/>
        </a:buClr>
        <a:buSzPct val="100000"/>
        <a:buFont typeface="AU Passata" panose="020B0503030502030804" pitchFamily="34" charset="0"/>
        <a:buChar char="›"/>
        <a:defRPr sz="1600">
          <a:solidFill>
            <a:srgbClr val="000000"/>
          </a:solidFill>
          <a:latin typeface="+mn-lt"/>
        </a:defRPr>
      </a:lvl5pPr>
      <a:lvl6pPr marL="1620000" indent="-324000" algn="l" rtl="0" eaLnBrk="1" fontAlgn="base" hangingPunct="1">
        <a:lnSpc>
          <a:spcPct val="95000"/>
        </a:lnSpc>
        <a:spcBef>
          <a:spcPts val="600"/>
        </a:spcBef>
        <a:spcAft>
          <a:spcPct val="0"/>
        </a:spcAft>
        <a:buClr>
          <a:schemeClr val="bg2"/>
        </a:buClr>
        <a:buFont typeface="AU Passata" pitchFamily="34" charset="0"/>
        <a:buChar char="›"/>
        <a:defRPr sz="1600">
          <a:solidFill>
            <a:srgbClr val="000000"/>
          </a:solidFill>
          <a:latin typeface="+mn-lt"/>
        </a:defRPr>
      </a:lvl6pPr>
      <a:lvl7pPr marL="1944000" indent="-324000" algn="l" rtl="0" eaLnBrk="1" fontAlgn="base" hangingPunct="1">
        <a:lnSpc>
          <a:spcPct val="95000"/>
        </a:lnSpc>
        <a:spcBef>
          <a:spcPts val="600"/>
        </a:spcBef>
        <a:spcAft>
          <a:spcPct val="0"/>
        </a:spcAft>
        <a:buClr>
          <a:schemeClr val="bg2"/>
        </a:buClr>
        <a:buFont typeface="AU Passata" panose="020B0503030502030804" pitchFamily="34" charset="0"/>
        <a:buChar char="›"/>
        <a:defRPr sz="1600">
          <a:solidFill>
            <a:srgbClr val="000000"/>
          </a:solidFill>
          <a:latin typeface="+mn-lt"/>
        </a:defRPr>
      </a:lvl7pPr>
      <a:lvl8pPr marL="2268000" indent="-324000" algn="l" rtl="0" eaLnBrk="1" fontAlgn="base" hangingPunct="1">
        <a:lnSpc>
          <a:spcPct val="95000"/>
        </a:lnSpc>
        <a:spcBef>
          <a:spcPts val="600"/>
        </a:spcBef>
        <a:spcAft>
          <a:spcPct val="0"/>
        </a:spcAft>
        <a:buClr>
          <a:schemeClr val="bg2"/>
        </a:buClr>
        <a:buFont typeface="AU Passata" pitchFamily="34" charset="0"/>
        <a:buChar char="›"/>
        <a:defRPr sz="1600">
          <a:solidFill>
            <a:srgbClr val="000000"/>
          </a:solidFill>
          <a:latin typeface="+mn-lt"/>
        </a:defRPr>
      </a:lvl8pPr>
      <a:lvl9pPr marL="2592000" indent="-324000" algn="l" rtl="0" eaLnBrk="1" fontAlgn="base" hangingPunct="1">
        <a:lnSpc>
          <a:spcPct val="95000"/>
        </a:lnSpc>
        <a:spcBef>
          <a:spcPts val="600"/>
        </a:spcBef>
        <a:spcAft>
          <a:spcPct val="0"/>
        </a:spcAft>
        <a:buClr>
          <a:schemeClr val="bg2"/>
        </a:buClr>
        <a:buFont typeface="AU Passata" pitchFamily="34" charset="0"/>
        <a:buChar char="›"/>
        <a:defRPr sz="1600">
          <a:solidFill>
            <a:srgbClr val="000000"/>
          </a:solidFill>
          <a:latin typeface="+mn-lt"/>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989013" y="1989780"/>
            <a:ext cx="7159345" cy="1169551"/>
          </a:xfrm>
        </p:spPr>
        <p:txBody>
          <a:bodyPr/>
          <a:lstStyle/>
          <a:p>
            <a:pPr algn="ctr"/>
            <a:r>
              <a:rPr lang="da-DK" dirty="0" smtClean="0"/>
              <a:t>Lektion 4: herredømmets svære balance (1)</a:t>
            </a:r>
            <a:endParaRPr lang="da-DK" dirty="0"/>
          </a:p>
        </p:txBody>
      </p:sp>
    </p:spTree>
    <p:extLst>
      <p:ext uri="{BB962C8B-B14F-4D97-AF65-F5344CB8AC3E}">
        <p14:creationId xmlns:p14="http://schemas.microsoft.com/office/powerpoint/2010/main" val="24659261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Gruppearbejde</a:t>
            </a:r>
            <a:endParaRPr lang="da-DK" dirty="0"/>
          </a:p>
        </p:txBody>
      </p:sp>
      <p:pic>
        <p:nvPicPr>
          <p:cNvPr id="5" name="Pladsholder til billede 4"/>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1806" r="1806"/>
          <a:stretch>
            <a:fillRect/>
          </a:stretch>
        </p:blipFill>
        <p:spPr/>
      </p:pic>
      <p:sp>
        <p:nvSpPr>
          <p:cNvPr id="4" name="Pladsholder til tekst 3"/>
          <p:cNvSpPr>
            <a:spLocks noGrp="1"/>
          </p:cNvSpPr>
          <p:nvPr>
            <p:ph type="body" sz="quarter" idx="14"/>
          </p:nvPr>
        </p:nvSpPr>
        <p:spPr>
          <a:xfrm>
            <a:off x="352424" y="891894"/>
            <a:ext cx="4219576" cy="3205444"/>
          </a:xfrm>
        </p:spPr>
        <p:txBody>
          <a:bodyPr/>
          <a:lstStyle/>
          <a:p>
            <a:pPr marL="285750" indent="-285750">
              <a:buFont typeface="Wingdings" panose="05000000000000000000" pitchFamily="2" charset="2"/>
              <a:buChar char="§"/>
            </a:pPr>
            <a:endParaRPr lang="da-DK" dirty="0" smtClean="0"/>
          </a:p>
          <a:p>
            <a:pPr marL="285750" indent="-285750">
              <a:buFont typeface="Wingdings" panose="05000000000000000000" pitchFamily="2" charset="2"/>
              <a:buChar char="§"/>
            </a:pPr>
            <a:r>
              <a:rPr lang="da-DK" dirty="0" smtClean="0"/>
              <a:t>Hvad karakteriserer ‘mellemgrunden’</a:t>
            </a:r>
            <a:r>
              <a:rPr lang="da-DK" i="1" dirty="0" smtClean="0"/>
              <a:t> </a:t>
            </a:r>
            <a:r>
              <a:rPr lang="da-DK" dirty="0" smtClean="0"/>
              <a:t>ifølge White? Hvad er godt/skidt i modellen? </a:t>
            </a:r>
          </a:p>
          <a:p>
            <a:pPr marL="285750" indent="-285750">
              <a:buFont typeface="Wingdings" panose="05000000000000000000" pitchFamily="2" charset="2"/>
              <a:buChar char="§"/>
            </a:pPr>
            <a:endParaRPr lang="da-DK" dirty="0"/>
          </a:p>
          <a:p>
            <a:pPr marL="285750" indent="-285750">
              <a:buFont typeface="Wingdings" panose="05000000000000000000" pitchFamily="2" charset="2"/>
              <a:buChar char="§"/>
            </a:pPr>
            <a:r>
              <a:rPr lang="da-DK" dirty="0" smtClean="0"/>
              <a:t>Hvilken rolle spillede seksualitet og vold for samspillet i/på mellemgrunden?</a:t>
            </a:r>
          </a:p>
          <a:p>
            <a:pPr marL="285750" indent="-285750">
              <a:buFont typeface="Wingdings" panose="05000000000000000000" pitchFamily="2" charset="2"/>
              <a:buChar char="§"/>
            </a:pPr>
            <a:endParaRPr lang="da-DK" dirty="0"/>
          </a:p>
          <a:p>
            <a:pPr marL="285750" indent="-285750">
              <a:buFont typeface="Wingdings" panose="05000000000000000000" pitchFamily="2" charset="2"/>
              <a:buChar char="§"/>
            </a:pPr>
            <a:r>
              <a:rPr lang="da-DK" dirty="0" smtClean="0"/>
              <a:t>Hvordan hævdede Frankrig og Danmark deres magtpositioner ift. indianere og inuit?</a:t>
            </a:r>
            <a:endParaRPr lang="da-DK" dirty="0"/>
          </a:p>
        </p:txBody>
      </p:sp>
    </p:spTree>
    <p:extLst>
      <p:ext uri="{BB962C8B-B14F-4D97-AF65-F5344CB8AC3E}">
        <p14:creationId xmlns:p14="http://schemas.microsoft.com/office/powerpoint/2010/main" val="27527238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tekst 1"/>
          <p:cNvSpPr>
            <a:spLocks noGrp="1"/>
          </p:cNvSpPr>
          <p:nvPr>
            <p:ph type="body" sz="quarter" idx="11"/>
          </p:nvPr>
        </p:nvSpPr>
        <p:spPr/>
        <p:txBody>
          <a:bodyPr/>
          <a:lstStyle/>
          <a:p>
            <a:r>
              <a:rPr lang="da-DK" sz="4000" b="1" dirty="0" smtClean="0"/>
              <a:t>KAGEPAUSE</a:t>
            </a:r>
            <a:endParaRPr lang="da-DK" sz="2400" b="1" dirty="0"/>
          </a:p>
        </p:txBody>
      </p:sp>
    </p:spTree>
    <p:extLst>
      <p:ext uri="{BB962C8B-B14F-4D97-AF65-F5344CB8AC3E}">
        <p14:creationId xmlns:p14="http://schemas.microsoft.com/office/powerpoint/2010/main" val="11364686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tekst 1"/>
          <p:cNvSpPr>
            <a:spLocks noGrp="1"/>
          </p:cNvSpPr>
          <p:nvPr>
            <p:ph type="body" sz="quarter" idx="11"/>
          </p:nvPr>
        </p:nvSpPr>
        <p:spPr>
          <a:xfrm>
            <a:off x="1712386" y="1203598"/>
            <a:ext cx="5019854" cy="2372254"/>
          </a:xfrm>
        </p:spPr>
        <p:txBody>
          <a:bodyPr/>
          <a:lstStyle/>
          <a:p>
            <a:pPr algn="just"/>
            <a:r>
              <a:rPr lang="da-DK" dirty="0" smtClean="0"/>
              <a:t>”selve opretholdelsen – 250 europæeres forsøg på at administrere 25.000 indere – er i sig selv et interessant historisk, antropologisk og sociologisk problemfelt. Og det er et problemfelt, der handler om meget andet end ‘gode varer til konkurrencedygtige priser’. Det handler også om, hvordan man opretholder en social orden i kolonien”</a:t>
            </a:r>
          </a:p>
          <a:p>
            <a:pPr algn="just"/>
            <a:endParaRPr lang="da-DK" dirty="0"/>
          </a:p>
          <a:p>
            <a:pPr algn="just"/>
            <a:r>
              <a:rPr lang="da-DK" dirty="0" smtClean="0"/>
              <a:t>- Niels Brimnes (1993): Herredømmets svære balance, s. 643</a:t>
            </a:r>
          </a:p>
        </p:txBody>
      </p:sp>
    </p:spTree>
    <p:extLst>
      <p:ext uri="{BB962C8B-B14F-4D97-AF65-F5344CB8AC3E}">
        <p14:creationId xmlns:p14="http://schemas.microsoft.com/office/powerpoint/2010/main" val="24577149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52424" y="166687"/>
            <a:ext cx="4347537" cy="478119"/>
          </a:xfrm>
        </p:spPr>
        <p:txBody>
          <a:bodyPr/>
          <a:lstStyle/>
          <a:p>
            <a:r>
              <a:rPr lang="da-DK" dirty="0" smtClean="0"/>
              <a:t>Overblik over Brimnes-teksten</a:t>
            </a:r>
            <a:endParaRPr lang="da-DK" dirty="0"/>
          </a:p>
        </p:txBody>
      </p:sp>
      <p:sp>
        <p:nvSpPr>
          <p:cNvPr id="4" name="Pladsholder til tekst 3"/>
          <p:cNvSpPr>
            <a:spLocks noGrp="1"/>
          </p:cNvSpPr>
          <p:nvPr>
            <p:ph type="body" sz="quarter" idx="14"/>
          </p:nvPr>
        </p:nvSpPr>
        <p:spPr>
          <a:xfrm>
            <a:off x="352424" y="891894"/>
            <a:ext cx="4219576" cy="3205444"/>
          </a:xfrm>
        </p:spPr>
        <p:txBody>
          <a:bodyPr/>
          <a:lstStyle/>
          <a:p>
            <a:pPr marL="285750" indent="-285750">
              <a:buFont typeface="Wingdings" panose="05000000000000000000" pitchFamily="2" charset="2"/>
              <a:buChar char="§"/>
            </a:pPr>
            <a:r>
              <a:rPr lang="da-DK" dirty="0" smtClean="0"/>
              <a:t>1) Svage grupper; 2) Religion; 3) Populære europæere; 4) Delvise/få indrømmelser </a:t>
            </a:r>
          </a:p>
          <a:p>
            <a:pPr marL="285750" indent="-285750">
              <a:buFont typeface="Wingdings" panose="05000000000000000000" pitchFamily="2" charset="2"/>
              <a:buChar char="§"/>
            </a:pPr>
            <a:endParaRPr lang="da-DK" dirty="0" smtClean="0"/>
          </a:p>
          <a:p>
            <a:pPr marL="285750" indent="-285750">
              <a:buFont typeface="Wingdings" panose="05000000000000000000" pitchFamily="2" charset="2"/>
              <a:buChar char="§"/>
            </a:pPr>
            <a:r>
              <a:rPr lang="da-DK" dirty="0" smtClean="0"/>
              <a:t>Pragmatisme; autoritet; skabe trang til </a:t>
            </a:r>
            <a:r>
              <a:rPr lang="da-DK" dirty="0" err="1" smtClean="0"/>
              <a:t>sam-spil</a:t>
            </a:r>
            <a:r>
              <a:rPr lang="da-DK" dirty="0" smtClean="0"/>
              <a:t> stedet for tvang i samspil; undgå ‘flugt’</a:t>
            </a:r>
          </a:p>
          <a:p>
            <a:pPr marL="285750" indent="-285750">
              <a:buFont typeface="Wingdings" panose="05000000000000000000" pitchFamily="2" charset="2"/>
              <a:buChar char="§"/>
            </a:pPr>
            <a:endParaRPr lang="da-DK" dirty="0"/>
          </a:p>
          <a:p>
            <a:pPr marL="285750" indent="-285750">
              <a:buFont typeface="Wingdings" panose="05000000000000000000" pitchFamily="2" charset="2"/>
              <a:buChar char="§"/>
            </a:pPr>
            <a:r>
              <a:rPr lang="da-DK" dirty="0" smtClean="0"/>
              <a:t>Afhængighedsforhold; fx adgang til varer, beskyttelse og særlige rettigheder; loyalitet</a:t>
            </a:r>
          </a:p>
          <a:p>
            <a:pPr marL="285750" indent="-285750">
              <a:buFont typeface="Wingdings" panose="05000000000000000000" pitchFamily="2" charset="2"/>
              <a:buChar char="§"/>
            </a:pPr>
            <a:endParaRPr lang="da-DK" dirty="0"/>
          </a:p>
          <a:p>
            <a:pPr marL="285750" indent="-285750">
              <a:buFont typeface="Wingdings" panose="05000000000000000000" pitchFamily="2" charset="2"/>
              <a:buChar char="§"/>
            </a:pPr>
            <a:r>
              <a:rPr lang="da-DK" dirty="0" smtClean="0"/>
              <a:t>Krav om at spille på europæiske </a:t>
            </a:r>
            <a:r>
              <a:rPr lang="da-DK" dirty="0" err="1" smtClean="0"/>
              <a:t>præmis-ser</a:t>
            </a:r>
            <a:r>
              <a:rPr lang="da-DK" dirty="0" smtClean="0"/>
              <a:t>; fx beviser i retten; evt. militærmagt</a:t>
            </a:r>
          </a:p>
          <a:p>
            <a:pPr marL="285750" indent="-285750">
              <a:buFont typeface="Wingdings" panose="05000000000000000000" pitchFamily="2" charset="2"/>
              <a:buChar char="§"/>
            </a:pPr>
            <a:endParaRPr lang="da-DK" sz="1200" dirty="0"/>
          </a:p>
          <a:p>
            <a:pPr marL="285750" indent="-285750">
              <a:buFont typeface="Wingdings" panose="05000000000000000000" pitchFamily="2" charset="2"/>
              <a:buChar char="§"/>
            </a:pPr>
            <a:endParaRPr lang="da-DK" sz="1200" dirty="0"/>
          </a:p>
          <a:p>
            <a:pPr marL="285750" indent="-285750">
              <a:buFont typeface="Wingdings" panose="05000000000000000000" pitchFamily="2" charset="2"/>
              <a:buChar char="§"/>
            </a:pPr>
            <a:endParaRPr lang="da-DK" sz="1200" dirty="0"/>
          </a:p>
          <a:p>
            <a:pPr marL="285750" indent="-285750">
              <a:buFont typeface="Wingdings" panose="05000000000000000000" pitchFamily="2" charset="2"/>
              <a:buChar char="§"/>
            </a:pPr>
            <a:endParaRPr lang="da-DK" sz="1200" dirty="0"/>
          </a:p>
        </p:txBody>
      </p:sp>
      <p:pic>
        <p:nvPicPr>
          <p:cNvPr id="8" name="Pladsholder til billede 7"/>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2319" r="2319"/>
          <a:stretch>
            <a:fillRect/>
          </a:stretch>
        </p:blipFill>
        <p:spPr>
          <a:xfrm>
            <a:off x="4699963" y="355450"/>
            <a:ext cx="4093200" cy="3741888"/>
          </a:xfrm>
        </p:spPr>
      </p:pic>
    </p:spTree>
    <p:extLst>
      <p:ext uri="{BB962C8B-B14F-4D97-AF65-F5344CB8AC3E}">
        <p14:creationId xmlns:p14="http://schemas.microsoft.com/office/powerpoint/2010/main" val="33549296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tekst 1"/>
          <p:cNvSpPr>
            <a:spLocks noGrp="1"/>
          </p:cNvSpPr>
          <p:nvPr>
            <p:ph type="body" sz="quarter" idx="11"/>
          </p:nvPr>
        </p:nvSpPr>
        <p:spPr>
          <a:xfrm>
            <a:off x="1712386" y="1419622"/>
            <a:ext cx="5451902" cy="2372254"/>
          </a:xfrm>
        </p:spPr>
        <p:txBody>
          <a:bodyPr/>
          <a:lstStyle/>
          <a:p>
            <a:pPr algn="just"/>
            <a:r>
              <a:rPr lang="da-DK" dirty="0" smtClean="0"/>
              <a:t>”Koloniadministrationen var klar over, at den stod overfor et kompliceret net af fremmedartede regler, sædvaner og handlingsmønstre, og den havde ingen ambitioner om at gå ind og definere ret og uret i dette net. Men det kunne den blive tvunget til”</a:t>
            </a:r>
          </a:p>
          <a:p>
            <a:endParaRPr lang="da-DK" dirty="0"/>
          </a:p>
          <a:p>
            <a:r>
              <a:rPr lang="da-DK" dirty="0" smtClean="0"/>
              <a:t>- Niels Brimnes (1993): Herredømmets svære balance, s. 644</a:t>
            </a:r>
            <a:endParaRPr lang="da-DK" dirty="0"/>
          </a:p>
        </p:txBody>
      </p:sp>
    </p:spTree>
    <p:extLst>
      <p:ext uri="{BB962C8B-B14F-4D97-AF65-F5344CB8AC3E}">
        <p14:creationId xmlns:p14="http://schemas.microsoft.com/office/powerpoint/2010/main" val="10550507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Gruppearbejde</a:t>
            </a:r>
            <a:endParaRPr lang="da-DK" dirty="0"/>
          </a:p>
        </p:txBody>
      </p:sp>
      <p:pic>
        <p:nvPicPr>
          <p:cNvPr id="5" name="Pladsholder til billede 4"/>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1806" r="1806"/>
          <a:stretch>
            <a:fillRect/>
          </a:stretch>
        </p:blipFill>
        <p:spPr/>
      </p:pic>
      <p:sp>
        <p:nvSpPr>
          <p:cNvPr id="4" name="Pladsholder til tekst 3"/>
          <p:cNvSpPr>
            <a:spLocks noGrp="1"/>
          </p:cNvSpPr>
          <p:nvPr>
            <p:ph type="body" sz="quarter" idx="14"/>
          </p:nvPr>
        </p:nvSpPr>
        <p:spPr>
          <a:xfrm>
            <a:off x="352424" y="891894"/>
            <a:ext cx="4147568" cy="3205444"/>
          </a:xfrm>
        </p:spPr>
        <p:txBody>
          <a:bodyPr/>
          <a:lstStyle/>
          <a:p>
            <a:pPr marL="285750" indent="-285750" algn="just">
              <a:buFont typeface="Wingdings" panose="05000000000000000000" pitchFamily="2" charset="2"/>
              <a:buChar char="§"/>
            </a:pPr>
            <a:r>
              <a:rPr lang="da-DK" dirty="0" smtClean="0"/>
              <a:t>Giv en karakteristik af Trankebar som </a:t>
            </a:r>
            <a:r>
              <a:rPr lang="da-DK" dirty="0" err="1" smtClean="0"/>
              <a:t>ko-loni</a:t>
            </a:r>
            <a:r>
              <a:rPr lang="da-DK" dirty="0" smtClean="0"/>
              <a:t>, dens geografiske udstrækning og dens befolkning. Hvorfor kunne der opstå konflikter i byen og dens opland?</a:t>
            </a:r>
          </a:p>
          <a:p>
            <a:pPr algn="just">
              <a:buNone/>
            </a:pPr>
            <a:endParaRPr lang="da-DK" dirty="0"/>
          </a:p>
          <a:p>
            <a:pPr marL="285750" indent="-285750" algn="just">
              <a:buFont typeface="Wingdings" panose="05000000000000000000" pitchFamily="2" charset="2"/>
              <a:buChar char="§"/>
            </a:pPr>
            <a:r>
              <a:rPr lang="da-DK" dirty="0" smtClean="0"/>
              <a:t>Sammenlign magtudøvelsen i Ny Frankrig og Trankebar. Find ligheder og forskelle. </a:t>
            </a:r>
          </a:p>
          <a:p>
            <a:pPr marL="285750" indent="-285750" algn="just">
              <a:buFont typeface="Wingdings" panose="05000000000000000000" pitchFamily="2" charset="2"/>
              <a:buChar char="§"/>
            </a:pPr>
            <a:endParaRPr lang="da-DK" dirty="0"/>
          </a:p>
          <a:p>
            <a:pPr marL="285750" indent="-285750" algn="just">
              <a:buFont typeface="Wingdings" panose="05000000000000000000" pitchFamily="2" charset="2"/>
              <a:buChar char="§"/>
            </a:pPr>
            <a:r>
              <a:rPr lang="da-DK" dirty="0" smtClean="0"/>
              <a:t>Hvilke empiriske pejlemærker til at </a:t>
            </a:r>
            <a:r>
              <a:rPr lang="da-DK" dirty="0" err="1" smtClean="0"/>
              <a:t>analy-sere</a:t>
            </a:r>
            <a:r>
              <a:rPr lang="da-DK" dirty="0" smtClean="0"/>
              <a:t> ”herredømmets svære balance” synes du, at der virker gode / mindre gode?</a:t>
            </a:r>
            <a:endParaRPr lang="da-DK" dirty="0"/>
          </a:p>
        </p:txBody>
      </p:sp>
    </p:spTree>
    <p:extLst>
      <p:ext uri="{BB962C8B-B14F-4D97-AF65-F5344CB8AC3E}">
        <p14:creationId xmlns:p14="http://schemas.microsoft.com/office/powerpoint/2010/main" val="19658665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96981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Dagens program</a:t>
            </a:r>
            <a:endParaRPr lang="da-DK" dirty="0"/>
          </a:p>
        </p:txBody>
      </p:sp>
      <p:pic>
        <p:nvPicPr>
          <p:cNvPr id="5" name="Pladsholder til billede 4"/>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1" t="-20612" r="666" b="-17093"/>
          <a:stretch/>
        </p:blipFill>
        <p:spPr>
          <a:xfrm>
            <a:off x="4699963" y="483518"/>
            <a:ext cx="4093200" cy="3741888"/>
          </a:xfrm>
        </p:spPr>
      </p:pic>
      <p:sp>
        <p:nvSpPr>
          <p:cNvPr id="4" name="Pladsholder til tekst 3"/>
          <p:cNvSpPr>
            <a:spLocks noGrp="1"/>
          </p:cNvSpPr>
          <p:nvPr>
            <p:ph type="body" sz="quarter" idx="14"/>
          </p:nvPr>
        </p:nvSpPr>
        <p:spPr/>
        <p:txBody>
          <a:bodyPr/>
          <a:lstStyle/>
          <a:p>
            <a:pPr marL="285750" indent="-285750">
              <a:buFont typeface="Wingdings" panose="05000000000000000000" pitchFamily="2" charset="2"/>
              <a:buChar char="§"/>
            </a:pPr>
            <a:r>
              <a:rPr lang="da-DK" dirty="0" smtClean="0"/>
              <a:t>Hvad lærte vi i sidste lektion; diskussion m. </a:t>
            </a:r>
            <a:r>
              <a:rPr lang="da-DK" smtClean="0"/>
              <a:t>sideperson</a:t>
            </a:r>
            <a:endParaRPr lang="da-DK" dirty="0" smtClean="0"/>
          </a:p>
          <a:p>
            <a:pPr marL="285750" indent="-285750">
              <a:buFont typeface="Wingdings" panose="05000000000000000000" pitchFamily="2" charset="2"/>
              <a:buChar char="§"/>
            </a:pPr>
            <a:endParaRPr lang="da-DK" dirty="0"/>
          </a:p>
          <a:p>
            <a:pPr marL="285750" indent="-285750">
              <a:buFont typeface="Wingdings" panose="05000000000000000000" pitchFamily="2" charset="2"/>
              <a:buChar char="§"/>
            </a:pPr>
            <a:r>
              <a:rPr lang="da-DK" dirty="0" smtClean="0"/>
              <a:t>Overblik over White-teksten; </a:t>
            </a:r>
            <a:r>
              <a:rPr lang="da-DK" i="1" dirty="0" smtClean="0"/>
              <a:t>the </a:t>
            </a:r>
            <a:r>
              <a:rPr lang="da-DK" i="1" dirty="0" err="1" smtClean="0"/>
              <a:t>middle</a:t>
            </a:r>
            <a:r>
              <a:rPr lang="da-DK" i="1" dirty="0" smtClean="0"/>
              <a:t> </a:t>
            </a:r>
            <a:r>
              <a:rPr lang="da-DK" i="1" dirty="0" err="1" smtClean="0"/>
              <a:t>ground</a:t>
            </a:r>
            <a:r>
              <a:rPr lang="da-DK" dirty="0" smtClean="0"/>
              <a:t>; når flere aktører spiller med</a:t>
            </a:r>
          </a:p>
          <a:p>
            <a:pPr marL="285750" indent="-285750">
              <a:buFont typeface="Wingdings" panose="05000000000000000000" pitchFamily="2" charset="2"/>
              <a:buChar char="§"/>
            </a:pPr>
            <a:endParaRPr lang="da-DK" dirty="0"/>
          </a:p>
          <a:p>
            <a:pPr marL="285750" indent="-285750">
              <a:buFont typeface="Wingdings" panose="05000000000000000000" pitchFamily="2" charset="2"/>
              <a:buChar char="§"/>
            </a:pPr>
            <a:r>
              <a:rPr lang="da-DK" dirty="0" smtClean="0"/>
              <a:t>Gruppearbejde om White- og Thuesen-teksterne; kagepause</a:t>
            </a:r>
          </a:p>
          <a:p>
            <a:pPr marL="285750" indent="-285750">
              <a:buFont typeface="Wingdings" panose="05000000000000000000" pitchFamily="2" charset="2"/>
              <a:buChar char="§"/>
            </a:pPr>
            <a:endParaRPr lang="da-DK" dirty="0"/>
          </a:p>
          <a:p>
            <a:pPr marL="285750" indent="-285750">
              <a:buFont typeface="Wingdings" panose="05000000000000000000" pitchFamily="2" charset="2"/>
              <a:buChar char="§"/>
            </a:pPr>
            <a:r>
              <a:rPr lang="da-DK" dirty="0" smtClean="0"/>
              <a:t>Kolonimagtens muligheder; magtstrategi; gruppearbejde om Brimnes-teksten</a:t>
            </a:r>
            <a:endParaRPr lang="da-DK" dirty="0"/>
          </a:p>
        </p:txBody>
      </p:sp>
    </p:spTree>
    <p:extLst>
      <p:ext uri="{BB962C8B-B14F-4D97-AF65-F5344CB8AC3E}">
        <p14:creationId xmlns:p14="http://schemas.microsoft.com/office/powerpoint/2010/main" val="36935866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da-DK" sz="2400" dirty="0" smtClean="0"/>
              <a:t>Hvad lærte vi sidste gang?</a:t>
            </a:r>
            <a:endParaRPr lang="da-DK" sz="2400" dirty="0"/>
          </a:p>
        </p:txBody>
      </p:sp>
    </p:spTree>
    <p:extLst>
      <p:ext uri="{BB962C8B-B14F-4D97-AF65-F5344CB8AC3E}">
        <p14:creationId xmlns:p14="http://schemas.microsoft.com/office/powerpoint/2010/main" val="2102345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Overblik over White-teksten</a:t>
            </a:r>
            <a:endParaRPr lang="da-DK" dirty="0"/>
          </a:p>
        </p:txBody>
      </p:sp>
      <p:sp>
        <p:nvSpPr>
          <p:cNvPr id="4" name="Pladsholder til tekst 3"/>
          <p:cNvSpPr>
            <a:spLocks noGrp="1"/>
          </p:cNvSpPr>
          <p:nvPr>
            <p:ph type="body" sz="quarter" idx="14"/>
          </p:nvPr>
        </p:nvSpPr>
        <p:spPr>
          <a:xfrm>
            <a:off x="352423" y="891894"/>
            <a:ext cx="4347539" cy="3205444"/>
          </a:xfrm>
        </p:spPr>
        <p:txBody>
          <a:bodyPr/>
          <a:lstStyle/>
          <a:p>
            <a:pPr marL="285750" indent="-285750">
              <a:buFont typeface="Wingdings" panose="05000000000000000000" pitchFamily="2" charset="2"/>
              <a:buChar char="§"/>
            </a:pPr>
            <a:r>
              <a:rPr lang="da-DK" dirty="0" smtClean="0"/>
              <a:t>Arbejder med fem temaer; 1) diplomati; 2) seksualitet; 3) vold; 4) pluralitet; 5) pres</a:t>
            </a:r>
          </a:p>
          <a:p>
            <a:pPr>
              <a:buNone/>
            </a:pPr>
            <a:endParaRPr lang="da-DK" dirty="0"/>
          </a:p>
          <a:p>
            <a:pPr marL="285750" indent="-285750">
              <a:buFont typeface="Wingdings" panose="05000000000000000000" pitchFamily="2" charset="2"/>
              <a:buChar char="§"/>
            </a:pPr>
            <a:r>
              <a:rPr lang="da-DK" dirty="0" smtClean="0"/>
              <a:t>Allianceskabende; indflydelsessøgende; ma-nipulerende; algonquin (fra.) vs. </a:t>
            </a:r>
            <a:r>
              <a:rPr lang="da-DK" dirty="0" err="1" smtClean="0"/>
              <a:t>iroquois</a:t>
            </a:r>
            <a:r>
              <a:rPr lang="da-DK" dirty="0" smtClean="0"/>
              <a:t> (br.)</a:t>
            </a:r>
          </a:p>
          <a:p>
            <a:pPr>
              <a:buNone/>
            </a:pPr>
            <a:endParaRPr lang="da-DK" dirty="0" smtClean="0"/>
          </a:p>
          <a:p>
            <a:pPr marL="285750" indent="-285750">
              <a:buFont typeface="Wingdings" panose="05000000000000000000" pitchFamily="2" charset="2"/>
              <a:buChar char="§"/>
            </a:pPr>
            <a:r>
              <a:rPr lang="da-DK" dirty="0" smtClean="0"/>
              <a:t>De fem temaer bruges til analytisk at åbne mellemgrunden; magten er til forhandling</a:t>
            </a:r>
          </a:p>
          <a:p>
            <a:pPr>
              <a:buNone/>
            </a:pPr>
            <a:endParaRPr lang="da-DK" dirty="0" smtClean="0"/>
          </a:p>
          <a:p>
            <a:pPr marL="285750" indent="-285750">
              <a:buFont typeface="Wingdings" panose="05000000000000000000" pitchFamily="2" charset="2"/>
              <a:buChar char="§"/>
            </a:pPr>
            <a:r>
              <a:rPr lang="da-DK" dirty="0"/>
              <a:t>G</a:t>
            </a:r>
            <a:r>
              <a:rPr lang="da-DK" dirty="0" smtClean="0"/>
              <a:t>ensidig forhandling, overenskomst og </a:t>
            </a:r>
            <a:r>
              <a:rPr lang="da-DK" dirty="0" err="1" smtClean="0"/>
              <a:t>til-pasning</a:t>
            </a:r>
            <a:r>
              <a:rPr lang="da-DK" dirty="0" smtClean="0"/>
              <a:t>; viden om algonquinsk kultur</a:t>
            </a:r>
            <a:endParaRPr lang="da-DK" dirty="0"/>
          </a:p>
          <a:p>
            <a:pPr marL="285750" indent="-285750">
              <a:buFont typeface="Wingdings" panose="05000000000000000000" pitchFamily="2" charset="2"/>
              <a:buChar char="§"/>
            </a:pPr>
            <a:endParaRPr lang="da-DK" dirty="0" smtClean="0"/>
          </a:p>
          <a:p>
            <a:pPr marL="285750" indent="-285750">
              <a:buFont typeface="Wingdings" panose="05000000000000000000" pitchFamily="2" charset="2"/>
              <a:buChar char="§"/>
            </a:pPr>
            <a:endParaRPr lang="da-DK" dirty="0"/>
          </a:p>
          <a:p>
            <a:pPr marL="285750" indent="-285750">
              <a:buFont typeface="Wingdings" panose="05000000000000000000" pitchFamily="2" charset="2"/>
              <a:buChar char="§"/>
            </a:pPr>
            <a:endParaRPr lang="da-DK" dirty="0"/>
          </a:p>
        </p:txBody>
      </p:sp>
      <p:pic>
        <p:nvPicPr>
          <p:cNvPr id="7" name="Pladsholder til billede 6"/>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72" t="-18967" r="1605" b="-7773"/>
          <a:stretch/>
        </p:blipFill>
        <p:spPr>
          <a:xfrm>
            <a:off x="4699962" y="325574"/>
            <a:ext cx="4092575" cy="3741738"/>
          </a:xfrm>
        </p:spPr>
      </p:pic>
    </p:spTree>
    <p:extLst>
      <p:ext uri="{BB962C8B-B14F-4D97-AF65-F5344CB8AC3E}">
        <p14:creationId xmlns:p14="http://schemas.microsoft.com/office/powerpoint/2010/main" val="16344284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tekst 1"/>
          <p:cNvSpPr>
            <a:spLocks noGrp="1"/>
          </p:cNvSpPr>
          <p:nvPr>
            <p:ph type="body" sz="quarter" idx="11"/>
          </p:nvPr>
        </p:nvSpPr>
        <p:spPr>
          <a:xfrm>
            <a:off x="1619672" y="627534"/>
            <a:ext cx="5687480" cy="2372254"/>
          </a:xfrm>
        </p:spPr>
        <p:txBody>
          <a:bodyPr/>
          <a:lstStyle/>
          <a:p>
            <a:pPr algn="just"/>
            <a:r>
              <a:rPr lang="da-DK" dirty="0" smtClean="0"/>
              <a:t>”</a:t>
            </a:r>
            <a:r>
              <a:rPr lang="da-DK" dirty="0" err="1" smtClean="0"/>
              <a:t>when</a:t>
            </a:r>
            <a:r>
              <a:rPr lang="da-DK" dirty="0" smtClean="0"/>
              <a:t> the French </a:t>
            </a:r>
            <a:r>
              <a:rPr lang="da-DK" dirty="0" err="1" smtClean="0"/>
              <a:t>sought</a:t>
            </a:r>
            <a:r>
              <a:rPr lang="da-DK" dirty="0" smtClean="0"/>
              <a:t> the </a:t>
            </a:r>
            <a:r>
              <a:rPr lang="da-DK" dirty="0" err="1" smtClean="0"/>
              <a:t>imposition</a:t>
            </a:r>
            <a:r>
              <a:rPr lang="da-DK" dirty="0" smtClean="0"/>
              <a:t> of </a:t>
            </a:r>
            <a:r>
              <a:rPr lang="da-DK" dirty="0" err="1" smtClean="0"/>
              <a:t>hard</a:t>
            </a:r>
            <a:r>
              <a:rPr lang="da-DK" dirty="0" smtClean="0"/>
              <a:t>-and-fast </a:t>
            </a:r>
            <a:r>
              <a:rPr lang="da-DK" dirty="0" err="1" smtClean="0"/>
              <a:t>rules</a:t>
            </a:r>
            <a:r>
              <a:rPr lang="da-DK" dirty="0" smtClean="0"/>
              <a:t>, the </a:t>
            </a:r>
            <a:r>
              <a:rPr lang="da-DK" dirty="0" err="1" smtClean="0"/>
              <a:t>Algonquians</a:t>
            </a:r>
            <a:r>
              <a:rPr lang="da-DK" dirty="0" smtClean="0"/>
              <a:t> </a:t>
            </a:r>
            <a:r>
              <a:rPr lang="da-DK" dirty="0" err="1" smtClean="0"/>
              <a:t>sought</a:t>
            </a:r>
            <a:r>
              <a:rPr lang="da-DK" dirty="0" smtClean="0"/>
              <a:t> the ”power” </a:t>
            </a:r>
            <a:r>
              <a:rPr lang="da-DK" dirty="0" err="1" smtClean="0"/>
              <a:t>that</a:t>
            </a:r>
            <a:r>
              <a:rPr lang="da-DK" dirty="0" smtClean="0"/>
              <a:t> </a:t>
            </a:r>
            <a:r>
              <a:rPr lang="da-DK" dirty="0" err="1" smtClean="0"/>
              <a:t>comes</a:t>
            </a:r>
            <a:r>
              <a:rPr lang="da-DK" dirty="0" smtClean="0"/>
              <a:t> from </a:t>
            </a:r>
            <a:r>
              <a:rPr lang="da-DK" dirty="0" err="1" smtClean="0"/>
              <a:t>knocking</a:t>
            </a:r>
            <a:r>
              <a:rPr lang="da-DK" dirty="0" smtClean="0"/>
              <a:t> the </a:t>
            </a:r>
            <a:r>
              <a:rPr lang="da-DK" dirty="0" err="1" smtClean="0"/>
              <a:t>order</a:t>
            </a:r>
            <a:r>
              <a:rPr lang="da-DK" dirty="0" smtClean="0"/>
              <a:t> </a:t>
            </a:r>
            <a:r>
              <a:rPr lang="da-DK" dirty="0" err="1" smtClean="0"/>
              <a:t>off</a:t>
            </a:r>
            <a:r>
              <a:rPr lang="da-DK" dirty="0" smtClean="0"/>
              <a:t> balance […] The </a:t>
            </a:r>
            <a:r>
              <a:rPr lang="da-DK" dirty="0" err="1" smtClean="0"/>
              <a:t>middle</a:t>
            </a:r>
            <a:r>
              <a:rPr lang="da-DK" dirty="0" smtClean="0"/>
              <a:t> </a:t>
            </a:r>
            <a:r>
              <a:rPr lang="da-DK" dirty="0" err="1" smtClean="0"/>
              <a:t>ground</a:t>
            </a:r>
            <a:r>
              <a:rPr lang="da-DK" dirty="0" smtClean="0"/>
              <a:t> </a:t>
            </a:r>
            <a:r>
              <a:rPr lang="da-DK" dirty="0" err="1" smtClean="0"/>
              <a:t>depended</a:t>
            </a:r>
            <a:r>
              <a:rPr lang="da-DK" dirty="0" smtClean="0"/>
              <a:t> on the </a:t>
            </a:r>
            <a:r>
              <a:rPr lang="da-DK" dirty="0" err="1" smtClean="0"/>
              <a:t>inability</a:t>
            </a:r>
            <a:r>
              <a:rPr lang="da-DK" dirty="0" smtClean="0"/>
              <a:t> of </a:t>
            </a:r>
            <a:r>
              <a:rPr lang="da-DK" dirty="0" err="1" smtClean="0"/>
              <a:t>both</a:t>
            </a:r>
            <a:r>
              <a:rPr lang="da-DK" dirty="0" smtClean="0"/>
              <a:t> sides to </a:t>
            </a:r>
            <a:r>
              <a:rPr lang="da-DK" dirty="0" err="1" smtClean="0"/>
              <a:t>gain</a:t>
            </a:r>
            <a:r>
              <a:rPr lang="da-DK" dirty="0" smtClean="0"/>
              <a:t> </a:t>
            </a:r>
            <a:r>
              <a:rPr lang="da-DK" dirty="0" err="1" smtClean="0"/>
              <a:t>their</a:t>
            </a:r>
            <a:r>
              <a:rPr lang="da-DK" dirty="0" smtClean="0"/>
              <a:t> </a:t>
            </a:r>
            <a:r>
              <a:rPr lang="da-DK" dirty="0" err="1" smtClean="0"/>
              <a:t>ends</a:t>
            </a:r>
            <a:r>
              <a:rPr lang="da-DK" dirty="0" smtClean="0"/>
              <a:t> </a:t>
            </a:r>
            <a:r>
              <a:rPr lang="da-DK" dirty="0" err="1" smtClean="0"/>
              <a:t>through</a:t>
            </a:r>
            <a:r>
              <a:rPr lang="da-DK" dirty="0" smtClean="0"/>
              <a:t> force. The </a:t>
            </a:r>
            <a:r>
              <a:rPr lang="da-DK" dirty="0" err="1" smtClean="0"/>
              <a:t>middle</a:t>
            </a:r>
            <a:r>
              <a:rPr lang="da-DK" dirty="0" smtClean="0"/>
              <a:t> </a:t>
            </a:r>
            <a:r>
              <a:rPr lang="da-DK" dirty="0" err="1" smtClean="0"/>
              <a:t>ground</a:t>
            </a:r>
            <a:r>
              <a:rPr lang="da-DK" dirty="0" smtClean="0"/>
              <a:t> </a:t>
            </a:r>
            <a:r>
              <a:rPr lang="da-DK" dirty="0" err="1" smtClean="0"/>
              <a:t>grew</a:t>
            </a:r>
            <a:r>
              <a:rPr lang="da-DK" dirty="0" smtClean="0"/>
              <a:t> </a:t>
            </a:r>
            <a:r>
              <a:rPr lang="da-DK" dirty="0" err="1" smtClean="0"/>
              <a:t>according</a:t>
            </a:r>
            <a:r>
              <a:rPr lang="da-DK" dirty="0" smtClean="0"/>
              <a:t> to the </a:t>
            </a:r>
            <a:r>
              <a:rPr lang="da-DK" dirty="0" err="1" smtClean="0"/>
              <a:t>need</a:t>
            </a:r>
            <a:r>
              <a:rPr lang="da-DK" dirty="0" smtClean="0"/>
              <a:t> of </a:t>
            </a:r>
            <a:r>
              <a:rPr lang="da-DK" dirty="0" err="1" smtClean="0"/>
              <a:t>people</a:t>
            </a:r>
            <a:r>
              <a:rPr lang="da-DK" dirty="0" smtClean="0"/>
              <a:t> to find a </a:t>
            </a:r>
            <a:r>
              <a:rPr lang="da-DK" dirty="0" err="1" smtClean="0"/>
              <a:t>means</a:t>
            </a:r>
            <a:r>
              <a:rPr lang="da-DK" dirty="0" smtClean="0"/>
              <a:t>, </a:t>
            </a:r>
            <a:r>
              <a:rPr lang="da-DK" dirty="0" err="1" smtClean="0"/>
              <a:t>other</a:t>
            </a:r>
            <a:r>
              <a:rPr lang="da-DK" dirty="0" smtClean="0"/>
              <a:t> </a:t>
            </a:r>
            <a:r>
              <a:rPr lang="da-DK" dirty="0" err="1" smtClean="0"/>
              <a:t>than</a:t>
            </a:r>
            <a:r>
              <a:rPr lang="da-DK" dirty="0" smtClean="0"/>
              <a:t> force, to </a:t>
            </a:r>
            <a:r>
              <a:rPr lang="da-DK" dirty="0" err="1" smtClean="0"/>
              <a:t>gain</a:t>
            </a:r>
            <a:r>
              <a:rPr lang="da-DK" dirty="0" smtClean="0"/>
              <a:t> the </a:t>
            </a:r>
            <a:r>
              <a:rPr lang="da-DK" dirty="0" err="1" smtClean="0"/>
              <a:t>cooperation</a:t>
            </a:r>
            <a:r>
              <a:rPr lang="da-DK" dirty="0" smtClean="0"/>
              <a:t> or </a:t>
            </a:r>
            <a:r>
              <a:rPr lang="da-DK" dirty="0" err="1" smtClean="0"/>
              <a:t>consent</a:t>
            </a:r>
            <a:r>
              <a:rPr lang="da-DK" dirty="0" smtClean="0"/>
              <a:t> of </a:t>
            </a:r>
            <a:r>
              <a:rPr lang="da-DK" dirty="0" err="1" smtClean="0"/>
              <a:t>foreigners</a:t>
            </a:r>
            <a:r>
              <a:rPr lang="da-DK" dirty="0" smtClean="0"/>
              <a:t>. To </a:t>
            </a:r>
            <a:r>
              <a:rPr lang="da-DK" dirty="0" err="1" smtClean="0"/>
              <a:t>succeed</a:t>
            </a:r>
            <a:r>
              <a:rPr lang="da-DK" dirty="0" smtClean="0"/>
              <a:t>, </a:t>
            </a:r>
            <a:r>
              <a:rPr lang="da-DK" dirty="0" err="1" smtClean="0"/>
              <a:t>those</a:t>
            </a:r>
            <a:r>
              <a:rPr lang="da-DK" dirty="0" smtClean="0"/>
              <a:t> </a:t>
            </a:r>
            <a:r>
              <a:rPr lang="da-DK" dirty="0" err="1" smtClean="0"/>
              <a:t>who</a:t>
            </a:r>
            <a:r>
              <a:rPr lang="da-DK" dirty="0" smtClean="0"/>
              <a:t> </a:t>
            </a:r>
            <a:r>
              <a:rPr lang="da-DK" dirty="0" err="1" smtClean="0"/>
              <a:t>operated</a:t>
            </a:r>
            <a:r>
              <a:rPr lang="da-DK" dirty="0" smtClean="0"/>
              <a:t> on the </a:t>
            </a:r>
            <a:r>
              <a:rPr lang="da-DK" dirty="0" err="1" smtClean="0"/>
              <a:t>middle</a:t>
            </a:r>
            <a:r>
              <a:rPr lang="da-DK" dirty="0" smtClean="0"/>
              <a:t> </a:t>
            </a:r>
            <a:r>
              <a:rPr lang="da-DK" dirty="0" err="1" smtClean="0"/>
              <a:t>ground</a:t>
            </a:r>
            <a:r>
              <a:rPr lang="da-DK" dirty="0" smtClean="0"/>
              <a:t> had, of </a:t>
            </a:r>
            <a:r>
              <a:rPr lang="da-DK" dirty="0" err="1" smtClean="0"/>
              <a:t>necessity</a:t>
            </a:r>
            <a:r>
              <a:rPr lang="da-DK" dirty="0" smtClean="0"/>
              <a:t>, to </a:t>
            </a:r>
            <a:r>
              <a:rPr lang="da-DK" dirty="0" err="1" smtClean="0"/>
              <a:t>attempt</a:t>
            </a:r>
            <a:r>
              <a:rPr lang="da-DK" dirty="0" smtClean="0"/>
              <a:t> to understand the </a:t>
            </a:r>
            <a:r>
              <a:rPr lang="da-DK" dirty="0" err="1" smtClean="0"/>
              <a:t>world</a:t>
            </a:r>
            <a:r>
              <a:rPr lang="da-DK" dirty="0" smtClean="0"/>
              <a:t> and the reasoning of </a:t>
            </a:r>
            <a:r>
              <a:rPr lang="da-DK" dirty="0" err="1" smtClean="0"/>
              <a:t>others</a:t>
            </a:r>
            <a:r>
              <a:rPr lang="da-DK" dirty="0" smtClean="0"/>
              <a:t> and to </a:t>
            </a:r>
            <a:r>
              <a:rPr lang="da-DK" dirty="0" err="1" smtClean="0"/>
              <a:t>assimilate</a:t>
            </a:r>
            <a:r>
              <a:rPr lang="da-DK" dirty="0" smtClean="0"/>
              <a:t> </a:t>
            </a:r>
            <a:r>
              <a:rPr lang="da-DK" dirty="0" err="1" smtClean="0"/>
              <a:t>enough</a:t>
            </a:r>
            <a:r>
              <a:rPr lang="da-DK" dirty="0" smtClean="0"/>
              <a:t> of </a:t>
            </a:r>
            <a:r>
              <a:rPr lang="da-DK" dirty="0" err="1" smtClean="0"/>
              <a:t>that</a:t>
            </a:r>
            <a:r>
              <a:rPr lang="da-DK" dirty="0" smtClean="0"/>
              <a:t> reasoning to put it to </a:t>
            </a:r>
            <a:r>
              <a:rPr lang="da-DK" dirty="0" err="1" smtClean="0"/>
              <a:t>their</a:t>
            </a:r>
            <a:r>
              <a:rPr lang="da-DK" dirty="0" smtClean="0"/>
              <a:t> </a:t>
            </a:r>
            <a:r>
              <a:rPr lang="da-DK" dirty="0" err="1" smtClean="0"/>
              <a:t>own</a:t>
            </a:r>
            <a:r>
              <a:rPr lang="da-DK" dirty="0" smtClean="0"/>
              <a:t> purposes”</a:t>
            </a:r>
          </a:p>
          <a:p>
            <a:pPr algn="just"/>
            <a:endParaRPr lang="da-DK" dirty="0"/>
          </a:p>
          <a:p>
            <a:pPr algn="just"/>
            <a:r>
              <a:rPr lang="da-DK" dirty="0" smtClean="0"/>
              <a:t>- Richard White (1991): The </a:t>
            </a:r>
            <a:r>
              <a:rPr lang="da-DK" dirty="0" err="1" smtClean="0"/>
              <a:t>middle</a:t>
            </a:r>
            <a:r>
              <a:rPr lang="da-DK" dirty="0" smtClean="0"/>
              <a:t> </a:t>
            </a:r>
            <a:r>
              <a:rPr lang="da-DK" dirty="0" err="1" smtClean="0"/>
              <a:t>ground</a:t>
            </a:r>
            <a:r>
              <a:rPr lang="da-DK" dirty="0" smtClean="0"/>
              <a:t>, s. 52</a:t>
            </a:r>
            <a:endParaRPr lang="da-DK" dirty="0"/>
          </a:p>
        </p:txBody>
      </p:sp>
    </p:spTree>
    <p:extLst>
      <p:ext uri="{BB962C8B-B14F-4D97-AF65-F5344CB8AC3E}">
        <p14:creationId xmlns:p14="http://schemas.microsoft.com/office/powerpoint/2010/main" val="41172928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tekst 1"/>
          <p:cNvSpPr>
            <a:spLocks noGrp="1"/>
          </p:cNvSpPr>
          <p:nvPr>
            <p:ph type="body" sz="quarter" idx="11"/>
          </p:nvPr>
        </p:nvSpPr>
        <p:spPr>
          <a:xfrm>
            <a:off x="1699508" y="1059582"/>
            <a:ext cx="5687480" cy="2372254"/>
          </a:xfrm>
        </p:spPr>
        <p:txBody>
          <a:bodyPr/>
          <a:lstStyle/>
          <a:p>
            <a:pPr algn="just"/>
            <a:r>
              <a:rPr lang="da-DK" dirty="0" smtClean="0"/>
              <a:t>”Det </a:t>
            </a:r>
            <a:r>
              <a:rPr lang="da-DK" dirty="0"/>
              <a:t>er ikke at formode, at den danske Ægtefælle affalder til grov Hedenskab, og det </a:t>
            </a:r>
            <a:r>
              <a:rPr lang="da-DK" dirty="0" err="1"/>
              <a:t>tiener</a:t>
            </a:r>
            <a:r>
              <a:rPr lang="da-DK" dirty="0"/>
              <a:t> til Landets </a:t>
            </a:r>
            <a:r>
              <a:rPr lang="da-DK" dirty="0" err="1"/>
              <a:t>Peuplering</a:t>
            </a:r>
            <a:r>
              <a:rPr lang="da-DK" dirty="0"/>
              <a:t>, at de danske Folk </a:t>
            </a:r>
            <a:r>
              <a:rPr lang="da-DK" dirty="0" err="1"/>
              <a:t>adsprædes</a:t>
            </a:r>
            <a:r>
              <a:rPr lang="da-DK" dirty="0"/>
              <a:t> overalt, der over mene vi, at hvor den ene Ægtefælle er dansk kan det gierne tillades. Ved en døbt Grønlandsk Familie er større Fare for Affald, men dog </a:t>
            </a:r>
            <a:r>
              <a:rPr lang="da-DK" dirty="0" err="1"/>
              <a:t>see</a:t>
            </a:r>
            <a:r>
              <a:rPr lang="da-DK" dirty="0"/>
              <a:t> vi ikke, at den frihed, at søge deres næring, hvor de kunde finde den, kan betages dem; thi det ville afskrække </a:t>
            </a:r>
            <a:r>
              <a:rPr lang="da-DK" dirty="0" smtClean="0"/>
              <a:t>dem”</a:t>
            </a:r>
          </a:p>
          <a:p>
            <a:pPr algn="just"/>
            <a:endParaRPr lang="da-DK" dirty="0"/>
          </a:p>
          <a:p>
            <a:pPr algn="just"/>
            <a:r>
              <a:rPr lang="da-DK" dirty="0" smtClean="0"/>
              <a:t>- Missionskollegiet, 1750</a:t>
            </a:r>
            <a:endParaRPr lang="da-DK" dirty="0"/>
          </a:p>
        </p:txBody>
      </p:sp>
    </p:spTree>
    <p:extLst>
      <p:ext uri="{BB962C8B-B14F-4D97-AF65-F5344CB8AC3E}">
        <p14:creationId xmlns:p14="http://schemas.microsoft.com/office/powerpoint/2010/main" val="501056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tekst 1"/>
          <p:cNvSpPr>
            <a:spLocks noGrp="1"/>
          </p:cNvSpPr>
          <p:nvPr>
            <p:ph type="body" sz="quarter" idx="11"/>
          </p:nvPr>
        </p:nvSpPr>
        <p:spPr>
          <a:xfrm>
            <a:off x="1691680" y="1059582"/>
            <a:ext cx="5400600" cy="2372254"/>
          </a:xfrm>
        </p:spPr>
        <p:txBody>
          <a:bodyPr/>
          <a:lstStyle/>
          <a:p>
            <a:pPr algn="just"/>
            <a:r>
              <a:rPr lang="da-DK" dirty="0" smtClean="0"/>
              <a:t>”Da </a:t>
            </a:r>
            <a:r>
              <a:rPr lang="da-DK" dirty="0"/>
              <a:t>adskillige Grønlændere indfandt sig hos mig med Forlangende, at </a:t>
            </a:r>
            <a:r>
              <a:rPr lang="da-DK" dirty="0" err="1"/>
              <a:t>maatte</a:t>
            </a:r>
            <a:r>
              <a:rPr lang="da-DK" dirty="0"/>
              <a:t> </a:t>
            </a:r>
            <a:r>
              <a:rPr lang="da-DK" dirty="0" err="1"/>
              <a:t>faae</a:t>
            </a:r>
            <a:r>
              <a:rPr lang="da-DK" dirty="0"/>
              <a:t> en anden </a:t>
            </a:r>
            <a:r>
              <a:rPr lang="da-DK" dirty="0" err="1"/>
              <a:t>Kiøbmand</a:t>
            </a:r>
            <a:r>
              <a:rPr lang="da-DK" dirty="0"/>
              <a:t>, klagede over den de </a:t>
            </a:r>
            <a:r>
              <a:rPr lang="da-DK" dirty="0" smtClean="0"/>
              <a:t>havde </a:t>
            </a:r>
            <a:r>
              <a:rPr lang="da-DK" dirty="0"/>
              <a:t>og sagde, at hvis de </a:t>
            </a:r>
            <a:r>
              <a:rPr lang="da-DK" dirty="0" err="1"/>
              <a:t>icke</a:t>
            </a:r>
            <a:r>
              <a:rPr lang="da-DK" dirty="0"/>
              <a:t> </a:t>
            </a:r>
            <a:r>
              <a:rPr lang="da-DK" dirty="0" err="1"/>
              <a:t>faaer</a:t>
            </a:r>
            <a:r>
              <a:rPr lang="da-DK" dirty="0"/>
              <a:t> en anden god </a:t>
            </a:r>
            <a:r>
              <a:rPr lang="da-DK" dirty="0" err="1"/>
              <a:t>Kiøbmand</a:t>
            </a:r>
            <a:r>
              <a:rPr lang="da-DK" dirty="0"/>
              <a:t> rejste de alle fra Stedet, som de sagde 3de Familier </a:t>
            </a:r>
            <a:r>
              <a:rPr lang="da-DK" dirty="0" err="1"/>
              <a:t>allereede</a:t>
            </a:r>
            <a:r>
              <a:rPr lang="da-DK" dirty="0"/>
              <a:t> havde </a:t>
            </a:r>
            <a:r>
              <a:rPr lang="da-DK" dirty="0" err="1"/>
              <a:t>giort</a:t>
            </a:r>
            <a:r>
              <a:rPr lang="da-DK" dirty="0"/>
              <a:t>. Jeg lovede dem en anden </a:t>
            </a:r>
            <a:r>
              <a:rPr lang="da-DK" dirty="0" err="1"/>
              <a:t>Kiøbmand</a:t>
            </a:r>
            <a:r>
              <a:rPr lang="da-DK" dirty="0"/>
              <a:t> og </a:t>
            </a:r>
            <a:r>
              <a:rPr lang="da-DK" dirty="0" err="1"/>
              <a:t>beskickede</a:t>
            </a:r>
            <a:r>
              <a:rPr lang="da-DK" dirty="0"/>
              <a:t> samme Dag Assistent Mathiesen til </a:t>
            </a:r>
            <a:r>
              <a:rPr lang="da-DK" dirty="0" err="1"/>
              <a:t>Ober</a:t>
            </a:r>
            <a:r>
              <a:rPr lang="da-DK" dirty="0"/>
              <a:t> Assistent ved Logen </a:t>
            </a:r>
            <a:r>
              <a:rPr lang="da-DK" dirty="0" smtClean="0"/>
              <a:t>Kigurtursok”</a:t>
            </a:r>
          </a:p>
          <a:p>
            <a:pPr algn="just"/>
            <a:endParaRPr lang="da-DK" dirty="0"/>
          </a:p>
          <a:p>
            <a:pPr algn="just"/>
            <a:r>
              <a:rPr lang="da-DK" dirty="0" smtClean="0"/>
              <a:t>- Inspektør Andreas Lund, 1790</a:t>
            </a:r>
            <a:endParaRPr lang="da-DK" dirty="0"/>
          </a:p>
        </p:txBody>
      </p:sp>
    </p:spTree>
    <p:extLst>
      <p:ext uri="{BB962C8B-B14F-4D97-AF65-F5344CB8AC3E}">
        <p14:creationId xmlns:p14="http://schemas.microsoft.com/office/powerpoint/2010/main" val="5064442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tekst 1"/>
          <p:cNvSpPr>
            <a:spLocks noGrp="1"/>
          </p:cNvSpPr>
          <p:nvPr>
            <p:ph type="body" sz="quarter" idx="11"/>
          </p:nvPr>
        </p:nvSpPr>
        <p:spPr>
          <a:xfrm>
            <a:off x="1712386" y="915566"/>
            <a:ext cx="5883950" cy="2372254"/>
          </a:xfrm>
        </p:spPr>
        <p:txBody>
          <a:bodyPr/>
          <a:lstStyle/>
          <a:p>
            <a:pPr algn="just"/>
            <a:r>
              <a:rPr lang="da-DK" dirty="0" smtClean="0"/>
              <a:t>”Der var mange årsager til, at kristningsprocessen inden for den dansk-norske mission gik langsomt. Det havde dels at gøre med den usikkerhed, der i mange år herskede om, hvorvidt missionen og koloniseringen overhovedet kunne fortsættes […] Endelig var der store vanskeligheder ved at få stabil kontakt med den meget spredt bosatte og halv-nomadiske grønlandske befolkning, dvs. der var store muligheder for, at grønlænderne kunne undvige missionen, hvis de ville”</a:t>
            </a:r>
          </a:p>
          <a:p>
            <a:pPr algn="just"/>
            <a:endParaRPr lang="da-DK" dirty="0"/>
          </a:p>
          <a:p>
            <a:pPr algn="just"/>
            <a:r>
              <a:rPr lang="da-DK" dirty="0" smtClean="0"/>
              <a:t>- Søren Thuesen (2018): I vil ikke tro os, s. 14</a:t>
            </a:r>
            <a:endParaRPr lang="da-DK" dirty="0"/>
          </a:p>
        </p:txBody>
      </p:sp>
    </p:spTree>
    <p:extLst>
      <p:ext uri="{BB962C8B-B14F-4D97-AF65-F5344CB8AC3E}">
        <p14:creationId xmlns:p14="http://schemas.microsoft.com/office/powerpoint/2010/main" val="16636522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Når flere aktører spiller med</a:t>
            </a:r>
            <a:endParaRPr lang="da-DK" dirty="0"/>
          </a:p>
        </p:txBody>
      </p:sp>
      <p:pic>
        <p:nvPicPr>
          <p:cNvPr id="5" name="Pladsholder til billede 4"/>
          <p:cNvPicPr>
            <a:picLocks noGrp="1" noChangeAspect="1"/>
          </p:cNvPicPr>
          <p:nvPr>
            <p:ph type="pic" sz="quarter" idx="13"/>
          </p:nvPr>
        </p:nvPicPr>
        <p:blipFill rotWithShape="1">
          <a:blip r:embed="rId3" cstate="print">
            <a:extLst>
              <a:ext uri="{28A0092B-C50C-407E-A947-70E740481C1C}">
                <a14:useLocalDpi xmlns:a14="http://schemas.microsoft.com/office/drawing/2010/main" val="0"/>
              </a:ext>
            </a:extLst>
          </a:blip>
          <a:srcRect l="-9100" t="3472" r="-13398" b="15319"/>
          <a:stretch/>
        </p:blipFill>
        <p:spPr>
          <a:xfrm>
            <a:off x="4714368" y="267494"/>
            <a:ext cx="4093200" cy="3741888"/>
          </a:xfrm>
        </p:spPr>
      </p:pic>
      <p:sp>
        <p:nvSpPr>
          <p:cNvPr id="4" name="Pladsholder til tekst 3"/>
          <p:cNvSpPr>
            <a:spLocks noGrp="1"/>
          </p:cNvSpPr>
          <p:nvPr>
            <p:ph type="body" sz="quarter" idx="14"/>
          </p:nvPr>
        </p:nvSpPr>
        <p:spPr>
          <a:xfrm>
            <a:off x="352424" y="891894"/>
            <a:ext cx="4219576" cy="3205444"/>
          </a:xfrm>
        </p:spPr>
        <p:txBody>
          <a:bodyPr/>
          <a:lstStyle/>
          <a:p>
            <a:pPr marL="285750" indent="-285750">
              <a:buFont typeface="Wingdings" panose="05000000000000000000" pitchFamily="2" charset="2"/>
              <a:buChar char="§"/>
            </a:pPr>
            <a:r>
              <a:rPr lang="da-DK" dirty="0" smtClean="0"/>
              <a:t>Flere aktører tilføjer kompleksitet; interesser og udgangspunkter flyder sammen</a:t>
            </a:r>
          </a:p>
          <a:p>
            <a:pPr marL="285750" indent="-285750">
              <a:buFont typeface="Wingdings" panose="05000000000000000000" pitchFamily="2" charset="2"/>
              <a:buChar char="§"/>
            </a:pPr>
            <a:endParaRPr lang="da-DK" dirty="0"/>
          </a:p>
          <a:p>
            <a:pPr marL="285750" indent="-285750">
              <a:buFont typeface="Wingdings" panose="05000000000000000000" pitchFamily="2" charset="2"/>
              <a:buChar char="§"/>
            </a:pPr>
            <a:r>
              <a:rPr lang="da-DK" dirty="0" smtClean="0"/>
              <a:t>Vigtigt m. kendskab til hver aktør; derfor er kontekst så vigtigt; øger analytisk udbytte</a:t>
            </a:r>
          </a:p>
          <a:p>
            <a:pPr marL="285750" indent="-285750">
              <a:buFont typeface="Wingdings" panose="05000000000000000000" pitchFamily="2" charset="2"/>
              <a:buChar char="§"/>
            </a:pPr>
            <a:endParaRPr lang="da-DK" dirty="0" smtClean="0"/>
          </a:p>
          <a:p>
            <a:pPr marL="285750" indent="-285750">
              <a:buFont typeface="Wingdings" panose="05000000000000000000" pitchFamily="2" charset="2"/>
              <a:buChar char="§"/>
            </a:pPr>
            <a:r>
              <a:rPr lang="da-DK" dirty="0" smtClean="0"/>
              <a:t>Flere aktører gør, at alliancer let kan flyde; svært at få kontrol; analytisk udfordring</a:t>
            </a:r>
          </a:p>
          <a:p>
            <a:pPr marL="285750" indent="-285750">
              <a:buFont typeface="Wingdings" panose="05000000000000000000" pitchFamily="2" charset="2"/>
              <a:buChar char="§"/>
            </a:pPr>
            <a:endParaRPr lang="da-DK" dirty="0" smtClean="0"/>
          </a:p>
          <a:p>
            <a:pPr marL="285750" indent="-285750">
              <a:buFont typeface="Wingdings" panose="05000000000000000000" pitchFamily="2" charset="2"/>
              <a:buChar char="§"/>
            </a:pPr>
            <a:r>
              <a:rPr lang="da-DK" dirty="0" smtClean="0"/>
              <a:t>Bandwagoning; svagere aktører samler sig om en (lidt) stærkere aktør; magtbalance</a:t>
            </a:r>
          </a:p>
          <a:p>
            <a:pPr marL="285750" indent="-285750">
              <a:buFont typeface="Wingdings" panose="05000000000000000000" pitchFamily="2" charset="2"/>
              <a:buChar char="§"/>
            </a:pPr>
            <a:endParaRPr lang="da-DK" dirty="0"/>
          </a:p>
          <a:p>
            <a:pPr marL="285750" indent="-285750">
              <a:buFont typeface="Wingdings" panose="05000000000000000000" pitchFamily="2" charset="2"/>
              <a:buChar char="§"/>
            </a:pPr>
            <a:endParaRPr lang="da-DK" dirty="0"/>
          </a:p>
        </p:txBody>
      </p:sp>
    </p:spTree>
    <p:extLst>
      <p:ext uri="{BB962C8B-B14F-4D97-AF65-F5344CB8AC3E}">
        <p14:creationId xmlns:p14="http://schemas.microsoft.com/office/powerpoint/2010/main" val="196468222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DNEW" val="False"/>
</p:tagLst>
</file>

<file path=ppt/theme/theme1.xml><?xml version="1.0" encoding="utf-8"?>
<a:theme xmlns:a="http://schemas.openxmlformats.org/drawingml/2006/main" name="AU 16-9">
  <a:themeElements>
    <a:clrScheme name="01 AU Blue">
      <a:dk1>
        <a:srgbClr val="000000"/>
      </a:dk1>
      <a:lt1>
        <a:srgbClr val="FFFFFF"/>
      </a:lt1>
      <a:dk2>
        <a:srgbClr val="0A1449"/>
      </a:dk2>
      <a:lt2>
        <a:srgbClr val="102970"/>
      </a:lt2>
      <a:accent1>
        <a:srgbClr val="0A1449"/>
      </a:accent1>
      <a:accent2>
        <a:srgbClr val="183D83"/>
      </a:accent2>
      <a:accent3>
        <a:srgbClr val="87D1F4"/>
      </a:accent3>
      <a:accent4>
        <a:srgbClr val="33525F"/>
      </a:accent4>
      <a:accent5>
        <a:srgbClr val="548195"/>
      </a:accent5>
      <a:accent6>
        <a:srgbClr val="C6C6C6"/>
      </a:accent6>
      <a:hlink>
        <a:srgbClr val="03428E"/>
      </a:hlink>
      <a:folHlink>
        <a:srgbClr val="03428E"/>
      </a:folHlink>
    </a:clrScheme>
    <a:fontScheme name="AU Passata">
      <a:majorFont>
        <a:latin typeface="AU Passata"/>
        <a:ea typeface=""/>
        <a:cs typeface=""/>
      </a:majorFont>
      <a:minorFont>
        <a:latin typeface="AU Passat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778" cap="flat" cmpd="sng" algn="ctr">
          <a:solidFill>
            <a:schemeClr val="accent2"/>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noAutofit/>
      </a:bodyPr>
      <a:lstStyle>
        <a:defPPr marL="0" marR="0" indent="0" algn="l" defTabSz="914400" rtl="0" eaLnBrk="1" fontAlgn="base" latinLnBrk="0" hangingPunct="1">
          <a:lnSpc>
            <a:spcPct val="95000"/>
          </a:lnSpc>
          <a:spcBef>
            <a:spcPct val="0"/>
          </a:spcBef>
          <a:spcAft>
            <a:spcPct val="0"/>
          </a:spcAft>
          <a:buClrTx/>
          <a:buSzTx/>
          <a:buFont typeface="AU Passata" pitchFamily="34" charset="0"/>
          <a:buNone/>
          <a:tabLst/>
          <a:defRPr kumimoji="0" sz="1600" b="0" i="0" u="none" strike="noStrike" cap="none" normalizeH="0" baseline="0" dirty="0" err="1" smtClean="0">
            <a:ln>
              <a:noFill/>
            </a:ln>
            <a:solidFill>
              <a:schemeClr val="bg1"/>
            </a:solidFill>
            <a:effectLst/>
            <a:latin typeface="AU Passata" pitchFamily="34" charset="0"/>
          </a:defRPr>
        </a:defPPr>
      </a:lstStyle>
    </a:spDef>
    <a:lnDef>
      <a:spPr bwMode="auto">
        <a:xfrm>
          <a:off x="0" y="0"/>
          <a:ext cx="1" cy="1"/>
        </a:xfrm>
        <a:custGeom>
          <a:avLst/>
          <a:gdLst/>
          <a:ahLst/>
          <a:cxnLst/>
          <a:rect l="0" t="0" r="0" b="0"/>
          <a:pathLst/>
        </a:custGeom>
        <a:solidFill>
          <a:schemeClr val="accent2"/>
        </a:solidFill>
        <a:ln w="1778" cap="flat" cmpd="sng" algn="ctr">
          <a:solidFill>
            <a:schemeClr val="accent2"/>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ts val="3600"/>
          </a:lnSpc>
          <a:spcBef>
            <a:spcPct val="0"/>
          </a:spcBef>
          <a:spcAft>
            <a:spcPct val="0"/>
          </a:spcAft>
          <a:buClrTx/>
          <a:buSzTx/>
          <a:buFont typeface="AU Passata" pitchFamily="34" charset="0"/>
          <a:buNone/>
          <a:tabLst/>
          <a:defRPr kumimoji="0" lang="en-US" sz="3600" b="0" i="0" u="none" strike="noStrike" cap="none" normalizeH="0" baseline="0" smtClean="0">
            <a:ln>
              <a:noFill/>
            </a:ln>
            <a:solidFill>
              <a:schemeClr val="tx1"/>
            </a:solidFill>
            <a:effectLst/>
            <a:latin typeface="AU Passata" pitchFamily="34" charset="0"/>
          </a:defRPr>
        </a:defPPr>
      </a:lstStyle>
    </a:lnDef>
    <a:txDef>
      <a:spPr>
        <a:noFill/>
      </a:spPr>
      <a:bodyPr wrap="square" lIns="0" tIns="0" rIns="0" bIns="0" rtlCol="0">
        <a:spAutoFit/>
      </a:bodyPr>
      <a:lstStyle>
        <a:defPPr>
          <a:lnSpc>
            <a:spcPct val="95000"/>
          </a:lnSpc>
          <a:defRPr sz="1600" dirty="0" smtClean="0">
            <a:latin typeface="+mn-lt"/>
          </a:defRPr>
        </a:defPPr>
      </a:lstStyle>
    </a:txDef>
  </a:objectDefaults>
  <a:extraClrSchemeLst/>
  <a:extLst>
    <a:ext uri="{05A4C25C-085E-4340-85A3-A5531E510DB2}">
      <thm15:themeFamily xmlns:thm15="http://schemas.microsoft.com/office/thememl/2012/main" name="AU PowerPoint Template 16-9.potx" id="{7A6F7BDC-B87C-43B1-A03F-8FC29EB8E4AA}" vid="{0342C178-0357-4DD1-B9D7-A15D067ACA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 PowerPoint Template 16-9</Template>
  <TotalTime>0</TotalTime>
  <Words>894</Words>
  <Application>Microsoft Office PowerPoint</Application>
  <PresentationFormat>Skærmshow (16:9)</PresentationFormat>
  <Paragraphs>85</Paragraphs>
  <Slides>16</Slides>
  <Notes>16</Notes>
  <HiddenSlides>0</HiddenSlides>
  <MMClips>0</MMClips>
  <ScaleCrop>false</ScaleCrop>
  <HeadingPairs>
    <vt:vector size="6" baseType="variant">
      <vt:variant>
        <vt:lpstr>Benyttede skrifttyper</vt:lpstr>
      </vt:variant>
      <vt:variant>
        <vt:i4>7</vt:i4>
      </vt:variant>
      <vt:variant>
        <vt:lpstr>Tema</vt:lpstr>
      </vt:variant>
      <vt:variant>
        <vt:i4>1</vt:i4>
      </vt:variant>
      <vt:variant>
        <vt:lpstr>Slidetitler</vt:lpstr>
      </vt:variant>
      <vt:variant>
        <vt:i4>16</vt:i4>
      </vt:variant>
    </vt:vector>
  </HeadingPairs>
  <TitlesOfParts>
    <vt:vector size="24" baseType="lpstr">
      <vt:lpstr>Wingdings 3</vt:lpstr>
      <vt:lpstr>Arial</vt:lpstr>
      <vt:lpstr>AU Passata Light</vt:lpstr>
      <vt:lpstr>Calibri</vt:lpstr>
      <vt:lpstr>Wingdings</vt:lpstr>
      <vt:lpstr>AU Passata</vt:lpstr>
      <vt:lpstr>AU Peto</vt:lpstr>
      <vt:lpstr>AU 16-9</vt:lpstr>
      <vt:lpstr>Lektion 4: herredømmets svære balance (1)</vt:lpstr>
      <vt:lpstr>Dagens program</vt:lpstr>
      <vt:lpstr>PowerPoint-præsentation</vt:lpstr>
      <vt:lpstr>Overblik over White-teksten</vt:lpstr>
      <vt:lpstr>PowerPoint-præsentation</vt:lpstr>
      <vt:lpstr>PowerPoint-præsentation</vt:lpstr>
      <vt:lpstr>PowerPoint-præsentation</vt:lpstr>
      <vt:lpstr>PowerPoint-præsentation</vt:lpstr>
      <vt:lpstr>Når flere aktører spiller med</vt:lpstr>
      <vt:lpstr>Gruppearbejde</vt:lpstr>
      <vt:lpstr>PowerPoint-præsentation</vt:lpstr>
      <vt:lpstr>PowerPoint-præsentation</vt:lpstr>
      <vt:lpstr>Overblik over Brimnes-teksten</vt:lpstr>
      <vt:lpstr>PowerPoint-præsentation</vt:lpstr>
      <vt:lpstr>Gruppearbejde</vt:lpstr>
      <vt:lpstr>PowerPoint-præsentation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2020-02-12T10:27:27Z</dcterms:created>
  <dcterms:modified xsi:type="dcterms:W3CDTF">2020-02-13T12:43:44Z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y fmtid="{D5CDD505-2E9C-101B-9397-08002B2CF9AE}" pid="3" name="SD_ShowDocumentInfo">
    <vt:lpwstr>True</vt:lpwstr>
  </property>
  <property fmtid="{D5CDD505-2E9C-101B-9397-08002B2CF9AE}" pid="4" name="SD_DocumentLanguageString">
    <vt:lpwstr>Dansk</vt:lpwstr>
  </property>
  <property fmtid="{D5CDD505-2E9C-101B-9397-08002B2CF9AE}" pid="5" name="SD_CtlText_Usersettings_Userprofile">
    <vt:lpwstr>Simon Mølholm Olesen - Brev.template</vt:lpwstr>
  </property>
  <property fmtid="{D5CDD505-2E9C-101B-9397-08002B2CF9AE}" pid="6" name="SD_CtlText_Generelt_Event">
    <vt:lpwstr/>
  </property>
  <property fmtid="{D5CDD505-2E9C-101B-9397-08002B2CF9AE}" pid="7" name="SD_UserprofileName">
    <vt:lpwstr>Simon Mølholm Olesen - Brev.template</vt:lpwstr>
  </property>
  <property fmtid="{D5CDD505-2E9C-101B-9397-08002B2CF9AE}" pid="8" name="SD_RedigerEnhedsinfo">
    <vt:lpwstr>Nej</vt:lpwstr>
  </property>
  <property fmtid="{D5CDD505-2E9C-101B-9397-08002B2CF9AE}" pid="9" name="SD_USR_Name">
    <vt:lpwstr>Simon Mølholm Olesen</vt:lpwstr>
  </property>
  <property fmtid="{D5CDD505-2E9C-101B-9397-08002B2CF9AE}" pid="10" name="SD_USR_Title">
    <vt:lpwstr>PhD Candidate</vt:lpwstr>
  </property>
  <property fmtid="{D5CDD505-2E9C-101B-9397-08002B2CF9AE}" pid="11" name="SD_USR_DirectPhone">
    <vt:lpwstr>+45 30 35 35 05</vt:lpwstr>
  </property>
  <property fmtid="{D5CDD505-2E9C-101B-9397-08002B2CF9AE}" pid="12" name="SD_USR_Personsøger">
    <vt:lpwstr/>
  </property>
  <property fmtid="{D5CDD505-2E9C-101B-9397-08002B2CF9AE}" pid="13" name="SD_USR_PrivatePhone">
    <vt:lpwstr/>
  </property>
  <property fmtid="{D5CDD505-2E9C-101B-9397-08002B2CF9AE}" pid="14" name="SD_USR_Mobile">
    <vt:lpwstr/>
  </property>
  <property fmtid="{D5CDD505-2E9C-101B-9397-08002B2CF9AE}" pid="15" name="SD_USR_DirectFax">
    <vt:lpwstr/>
  </property>
  <property fmtid="{D5CDD505-2E9C-101B-9397-08002B2CF9AE}" pid="16" name="SD_USR_Email">
    <vt:lpwstr>hissmo@cas.au.dk</vt:lpwstr>
  </property>
  <property fmtid="{D5CDD505-2E9C-101B-9397-08002B2CF9AE}" pid="17" name="SD_USR_www">
    <vt:lpwstr/>
  </property>
  <property fmtid="{D5CDD505-2E9C-101B-9397-08002B2CF9AE}" pid="18" name="SD_USR_Department">
    <vt:lpwstr>Institut for Kultur og Samfund</vt:lpwstr>
  </property>
  <property fmtid="{D5CDD505-2E9C-101B-9397-08002B2CF9AE}" pid="19" name="SD_Logofarve">
    <vt:lpwstr>Blåt</vt:lpwstr>
  </property>
  <property fmtid="{D5CDD505-2E9C-101B-9397-08002B2CF9AE}" pid="20" name="SD_OFF_MainName">
    <vt:lpwstr>Aarhus_x000b_Universitet_x000b_Institut for_x000d_
Kultur og Samfund</vt:lpwstr>
  </property>
  <property fmtid="{D5CDD505-2E9C-101B-9397-08002B2CF9AE}" pid="21" name="SD_OFF_Name">
    <vt:lpwstr>Kultur og Samfund lokalsekretariat bygn. 1463</vt:lpwstr>
  </property>
  <property fmtid="{D5CDD505-2E9C-101B-9397-08002B2CF9AE}" pid="22" name="SD_OFF_OfficeID">
    <vt:lpwstr>Jens Chr. Skous Vej 5_x000d_
8000 Aarhus C</vt:lpwstr>
  </property>
  <property fmtid="{D5CDD505-2E9C-101B-9397-08002B2CF9AE}" pid="23" name="SD_OFF_Phone">
    <vt:lpwstr>+45 8715  </vt:lpwstr>
  </property>
  <property fmtid="{D5CDD505-2E9C-101B-9397-08002B2CF9AE}" pid="24" name="SD_OFF_Fax">
    <vt:lpwstr/>
  </property>
  <property fmtid="{D5CDD505-2E9C-101B-9397-08002B2CF9AE}" pid="25" name="SD_OFF_Email">
    <vt:lpwstr>cas@au.dk</vt:lpwstr>
  </property>
  <property fmtid="{D5CDD505-2E9C-101B-9397-08002B2CF9AE}" pid="26" name="SD_OFF_OfficeWww">
    <vt:lpwstr>cas.au.dk</vt:lpwstr>
  </property>
  <property fmtid="{D5CDD505-2E9C-101B-9397-08002B2CF9AE}" pid="27" name="SD_USR_EAN">
    <vt:lpwstr>1816</vt:lpwstr>
  </property>
  <property fmtid="{D5CDD505-2E9C-101B-9397-08002B2CF9AE}" pid="28" name="SD_OFF_Sted">
    <vt:lpwstr/>
  </property>
  <property fmtid="{D5CDD505-2E9C-101B-9397-08002B2CF9AE}" pid="29" name="SD_OFF_CVR">
    <vt:lpwstr>31119103</vt:lpwstr>
  </property>
  <property fmtid="{D5CDD505-2E9C-101B-9397-08002B2CF9AE}" pid="30" name="SD_USR_Pnr">
    <vt:lpwstr>1013124562</vt:lpwstr>
  </property>
  <property fmtid="{D5CDD505-2E9C-101B-9397-08002B2CF9AE}" pid="31" name="DocumentInfoFinished">
    <vt:lpwstr>True</vt:lpwstr>
  </property>
  <property fmtid="{D5CDD505-2E9C-101B-9397-08002B2CF9AE}" pid="32" name="SD_DocumentLanguage">
    <vt:lpwstr>da-DK</vt:lpwstr>
  </property>
  <property fmtid="{D5CDD505-2E9C-101B-9397-08002B2CF9AE}" pid="33" name="sdDocumentDate">
    <vt:lpwstr>43875</vt:lpwstr>
  </property>
  <property fmtid="{D5CDD505-2E9C-101B-9397-08002B2CF9AE}" pid="34" name="sdDocumentDateFormat">
    <vt:lpwstr>da-DK:d. MMMM yyyy</vt:lpwstr>
  </property>
</Properties>
</file>