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7ABD-19B1-EC4A-9404-29C1D3E394EC}" type="datetimeFigureOut">
              <a:rPr lang="da-DK" smtClean="0"/>
              <a:t>25.10.2021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49F2-6045-F046-BE6F-5F64BFA807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MEN ER MIN PDF FIL IKKE EN TEKST FIL? BÅDE OG PDF = PORTABLE DOCUMENT FILE </a:t>
            </a:r>
          </a:p>
          <a:p>
            <a:r>
              <a:rPr lang="da-DK" dirty="0"/>
              <a:t>Mange scanninger gør teksten til billeder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349F2-6045-F046-BE6F-5F64BFA8079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15-E767-7041-9B65-4544AEFE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da-DK"/>
              <a:t>OCR – Workshop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7243B-73CC-1740-9349-744719CC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da-DK"/>
              <a:t>Introduktion og forventningsafstemning</a:t>
            </a:r>
            <a:endParaRPr lang="da-DK" dirty="0"/>
          </a:p>
        </p:txBody>
      </p:sp>
      <p:pic>
        <p:nvPicPr>
          <p:cNvPr id="21" name="Picture 3" descr="Work tools on a red background">
            <a:extLst>
              <a:ext uri="{FF2B5EF4-FFF2-40B4-BE49-F238E27FC236}">
                <a16:creationId xmlns:a16="http://schemas.microsoft.com/office/drawing/2014/main" id="{CCD9A729-E00C-4087-95D2-63A4F2A0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C31D891-9CA5-3344-9244-C53631700DAD}"/>
              </a:ext>
            </a:extLst>
          </p:cNvPr>
          <p:cNvSpPr txBox="1"/>
          <p:nvPr/>
        </p:nvSpPr>
        <p:spPr>
          <a:xfrm>
            <a:off x="581173" y="5737899"/>
            <a:ext cx="465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Victor Harbo </a:t>
            </a:r>
            <a:r>
              <a:rPr lang="da-DK"/>
              <a:t>Johnston, </a:t>
            </a:r>
            <a:r>
              <a:rPr lang="da-DK" dirty="0"/>
              <a:t>AU Library, Nobelparken</a:t>
            </a:r>
          </a:p>
        </p:txBody>
      </p:sp>
    </p:spTree>
    <p:extLst>
      <p:ext uri="{BB962C8B-B14F-4D97-AF65-F5344CB8AC3E}">
        <p14:creationId xmlns:p14="http://schemas.microsoft.com/office/powerpoint/2010/main" val="2305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jdsredskaber på rød baggrund">
            <a:extLst>
              <a:ext uri="{FF2B5EF4-FFF2-40B4-BE49-F238E27FC236}">
                <a16:creationId xmlns:a16="http://schemas.microsoft.com/office/drawing/2014/main" id="{232E7699-7D42-42FB-B54E-11CECB636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7F8514-896A-FC44-A8D6-035CBBF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Program for i dag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143A3C-19CE-AB4E-B6E4-D04E7A2E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Introduktion på PowerPoint</a:t>
            </a:r>
          </a:p>
          <a:p>
            <a:r>
              <a:rPr lang="da-DK" sz="1800"/>
              <a:t>Installation af OCRmyPDF</a:t>
            </a:r>
          </a:p>
          <a:p>
            <a:r>
              <a:rPr lang="da-DK" sz="1800"/>
              <a:t>Hands on med OCRmyPDF</a:t>
            </a:r>
          </a:p>
        </p:txBody>
      </p:sp>
    </p:spTree>
    <p:extLst>
      <p:ext uri="{BB962C8B-B14F-4D97-AF65-F5344CB8AC3E}">
        <p14:creationId xmlns:p14="http://schemas.microsoft.com/office/powerpoint/2010/main" val="10755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ære på gul baggrund med skitseret lysstråle og ledning">
            <a:extLst>
              <a:ext uri="{FF2B5EF4-FFF2-40B4-BE49-F238E27FC236}">
                <a16:creationId xmlns:a16="http://schemas.microsoft.com/office/drawing/2014/main" id="{7E162296-9B1F-4ABC-8AFA-104D090F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BCC3A1-C4AF-FB46-A102-8925C5F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Hvad er OCR-scanning?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30D015-C49D-1542-BCF4-3819EED2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OCR står for Optical Character Recognition </a:t>
            </a:r>
          </a:p>
          <a:p>
            <a:r>
              <a:rPr lang="da-DK" sz="1800"/>
              <a:t>Det er en metode der gør tekst på billeder til genkendelig tekst på computeren</a:t>
            </a:r>
          </a:p>
          <a:p>
            <a:r>
              <a:rPr lang="da-DK" sz="1800"/>
              <a:t>Det betyder at vi kan søge i teksten og markere i teksten</a:t>
            </a:r>
          </a:p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17398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48541-4F2A-2F43-8CD4-04CB099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Begrænsninger ved OCR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A6B91-D221-2147-BC5F-E4808568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OCR-scanningen bliver aldrig bedre end PDF-filens kvalitet</a:t>
            </a:r>
          </a:p>
        </p:txBody>
      </p:sp>
      <p:sp>
        <p:nvSpPr>
          <p:cNvPr id="19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0000"/>
            </a:gs>
            <a:gs pos="20000">
              <a:srgbClr val="FF0000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441D55-E03F-E04D-B737-9D9CE009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Fejl er velkomne!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rritationskilde">
            <a:extLst>
              <a:ext uri="{FF2B5EF4-FFF2-40B4-BE49-F238E27FC236}">
                <a16:creationId xmlns:a16="http://schemas.microsoft.com/office/drawing/2014/main" id="{A6660307-F05E-4FF0-A7C4-993D1439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773333-16E6-044B-B201-E5C39F01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rgbClr val="000000"/>
                </a:solidFill>
              </a:rPr>
              <a:t>Når vi arbejder med computeren på denne måde vil man støde på fejl</a:t>
            </a:r>
          </a:p>
          <a:p>
            <a:r>
              <a:rPr lang="da-DK" sz="2000" dirty="0">
                <a:solidFill>
                  <a:srgbClr val="000000"/>
                </a:solidFill>
              </a:rPr>
              <a:t>Det er naturligt og noget vi lærer af </a:t>
            </a:r>
          </a:p>
          <a:p>
            <a:r>
              <a:rPr lang="da-DK" sz="2000" dirty="0">
                <a:solidFill>
                  <a:srgbClr val="000000"/>
                </a:solidFill>
              </a:rPr>
              <a:t>Fejl udbedres </a:t>
            </a:r>
            <a:r>
              <a:rPr lang="da-DK" sz="2000">
                <a:solidFill>
                  <a:srgbClr val="000000"/>
                </a:solidFill>
              </a:rPr>
              <a:t>ved skærmdeling</a:t>
            </a:r>
            <a:endParaRPr lang="da-DK" sz="2000" dirty="0">
              <a:solidFill>
                <a:srgbClr val="000000"/>
              </a:solidFill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C06FDA5-E9C8-D847-A29C-EE9271F86E6D}"/>
              </a:ext>
            </a:extLst>
          </p:cNvPr>
          <p:cNvSpPr txBox="1"/>
          <p:nvPr/>
        </p:nvSpPr>
        <p:spPr>
          <a:xfrm>
            <a:off x="5400675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96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127</Words>
  <Application>Microsoft Macintosh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OCR – Workshop</vt:lpstr>
      <vt:lpstr>Program for i dag</vt:lpstr>
      <vt:lpstr>Hvad er OCR-scanning?</vt:lpstr>
      <vt:lpstr>Begrænsninger ved OCR</vt:lpstr>
      <vt:lpstr>Fejl er velkomne!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– Workshop</dc:title>
  <dc:creator>Victor Harbo Olesen</dc:creator>
  <cp:lastModifiedBy>Victor Harbo Olesen</cp:lastModifiedBy>
  <cp:revision>5</cp:revision>
  <dcterms:created xsi:type="dcterms:W3CDTF">2021-03-04T13:39:37Z</dcterms:created>
  <dcterms:modified xsi:type="dcterms:W3CDTF">2021-10-25T09:38:17Z</dcterms:modified>
</cp:coreProperties>
</file>