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20.09.2022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</a:t>
            </a:r>
            <a:r>
              <a:rPr lang="da-DK"/>
              <a:t>Johnston, </a:t>
            </a:r>
            <a:r>
              <a:rPr lang="da-DK" dirty="0"/>
              <a:t>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 dirty="0"/>
              <a:t>Introduktion</a:t>
            </a:r>
          </a:p>
          <a:p>
            <a:r>
              <a:rPr lang="da-DK" sz="1800" dirty="0"/>
              <a:t>Installation af </a:t>
            </a:r>
            <a:r>
              <a:rPr lang="da-DK" sz="1800" dirty="0" err="1"/>
              <a:t>OCRmyPDF</a:t>
            </a:r>
            <a:endParaRPr lang="da-DK" sz="1800" dirty="0"/>
          </a:p>
          <a:p>
            <a:r>
              <a:rPr lang="da-DK" sz="1800" dirty="0"/>
              <a:t>Find rundt på din computer </a:t>
            </a:r>
            <a:r>
              <a:rPr lang="da-DK" sz="1800"/>
              <a:t>gennem Command Line</a:t>
            </a:r>
            <a:endParaRPr lang="da-DK" sz="1800" dirty="0"/>
          </a:p>
          <a:p>
            <a:r>
              <a:rPr lang="da-DK" sz="1800" dirty="0"/>
              <a:t>Hands on med </a:t>
            </a:r>
            <a:r>
              <a:rPr lang="da-DK" sz="1800" dirty="0" err="1"/>
              <a:t>OCRmyPDF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naturligt, en del </a:t>
            </a:r>
            <a:r>
              <a:rPr lang="da-DK" sz="2000">
                <a:solidFill>
                  <a:srgbClr val="000000"/>
                </a:solidFill>
              </a:rPr>
              <a:t>af arbejdsprocessen </a:t>
            </a:r>
            <a:r>
              <a:rPr lang="da-DK" sz="2000" dirty="0">
                <a:solidFill>
                  <a:srgbClr val="000000"/>
                </a:solidFill>
              </a:rPr>
              <a:t>og noget vi lærer </a:t>
            </a:r>
            <a:r>
              <a:rPr lang="da-DK" sz="2000">
                <a:solidFill>
                  <a:srgbClr val="000000"/>
                </a:solidFill>
              </a:rPr>
              <a:t>af 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1F2436-A280-D90D-A19F-D9346CCF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Link til materiale: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7002B5-AE2F-57D3-92B1-8AF46211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208138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a-DK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a-DK" sz="2400" dirty="0" err="1">
                <a:solidFill>
                  <a:srgbClr val="FEFFFF"/>
                </a:solidFill>
              </a:rPr>
              <a:t>https</a:t>
            </a:r>
            <a:r>
              <a:rPr lang="da-DK" sz="2400" dirty="0">
                <a:solidFill>
                  <a:srgbClr val="FEFFFF"/>
                </a:solidFill>
              </a:rPr>
              <a:t>://</a:t>
            </a:r>
            <a:r>
              <a:rPr lang="da-DK" sz="2400" dirty="0" err="1">
                <a:solidFill>
                  <a:srgbClr val="FEFFFF"/>
                </a:solidFill>
              </a:rPr>
              <a:t>github.com</a:t>
            </a:r>
            <a:r>
              <a:rPr lang="da-DK" sz="2400" dirty="0">
                <a:solidFill>
                  <a:srgbClr val="FEFFFF"/>
                </a:solidFill>
              </a:rPr>
              <a:t>/</a:t>
            </a:r>
            <a:r>
              <a:rPr lang="da-DK" sz="2400" dirty="0" err="1">
                <a:solidFill>
                  <a:srgbClr val="FEFFFF"/>
                </a:solidFill>
              </a:rPr>
              <a:t>VictorHarbo</a:t>
            </a:r>
            <a:r>
              <a:rPr lang="da-DK" sz="2400" dirty="0">
                <a:solidFill>
                  <a:srgbClr val="FEFFFF"/>
                </a:solidFill>
              </a:rPr>
              <a:t>/</a:t>
            </a:r>
            <a:r>
              <a:rPr lang="da-DK" sz="2400" dirty="0" err="1">
                <a:solidFill>
                  <a:srgbClr val="FEFFFF"/>
                </a:solidFill>
              </a:rPr>
              <a:t>OCR_workshop</a:t>
            </a:r>
            <a:endParaRPr lang="da-DK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149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  <vt:lpstr>Link til materiale: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9</cp:revision>
  <dcterms:created xsi:type="dcterms:W3CDTF">2021-03-04T13:39:37Z</dcterms:created>
  <dcterms:modified xsi:type="dcterms:W3CDTF">2022-09-20T15:37:28Z</dcterms:modified>
</cp:coreProperties>
</file>