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4" r:id="rId4"/>
  </p:sldMasterIdLst>
  <p:notesMasterIdLst>
    <p:notesMasterId r:id="rId11"/>
  </p:notesMasterIdLst>
  <p:handoutMasterIdLst>
    <p:handoutMasterId r:id="rId12"/>
  </p:handoutMasterIdLst>
  <p:sldIdLst>
    <p:sldId id="262" r:id="rId5"/>
    <p:sldId id="266" r:id="rId6"/>
    <p:sldId id="264" r:id="rId7"/>
    <p:sldId id="265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3">
          <p15:clr>
            <a:srgbClr val="A4A3A4"/>
          </p15:clr>
        </p15:guide>
        <p15:guide id="2" orient="horz" pos="416">
          <p15:clr>
            <a:srgbClr val="A4A3A4"/>
          </p15:clr>
        </p15:guide>
        <p15:guide id="3" orient="horz" pos="1362">
          <p15:clr>
            <a:srgbClr val="A4A3A4"/>
          </p15:clr>
        </p15:guide>
        <p15:guide id="4" orient="horz" pos="1770">
          <p15:clr>
            <a:srgbClr val="A4A3A4"/>
          </p15:clr>
        </p15:guide>
        <p15:guide id="5" orient="horz" pos="3776">
          <p15:clr>
            <a:srgbClr val="A4A3A4"/>
          </p15:clr>
        </p15:guide>
        <p15:guide id="6" pos="456">
          <p15:clr>
            <a:srgbClr val="A4A3A4"/>
          </p15:clr>
        </p15:guide>
        <p15:guide id="7" pos="7224">
          <p15:clr>
            <a:srgbClr val="A4A3A4"/>
          </p15:clr>
        </p15:guide>
        <p15:guide id="8" pos="3739">
          <p15:clr>
            <a:srgbClr val="A4A3A4"/>
          </p15:clr>
        </p15:guide>
        <p15:guide id="9" pos="39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A3871E"/>
    <a:srgbClr val="001F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96" y="378"/>
      </p:cViewPr>
      <p:guideLst>
        <p:guide orient="horz" pos="3333"/>
        <p:guide orient="horz" pos="416"/>
        <p:guide orient="horz" pos="1362"/>
        <p:guide orient="horz" pos="1770"/>
        <p:guide orient="horz" pos="3776"/>
        <p:guide pos="456"/>
        <p:guide pos="7224"/>
        <p:guide pos="3739"/>
        <p:guide pos="394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278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382C0-1D05-4229-918E-CDD7B7E48B4A}" type="slidenum">
              <a:rPr lang="en-GB" smtClean="0"/>
              <a:t>‹nr.›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6AEEE-E778-402E-8B8F-9A98AED26EB8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6E511-D742-4EFE-90B5-C9FC42762E0F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CFAD1-D197-4A88-B173-A6412E995EE5}" type="slidenum">
              <a:rPr lang="en-GB" smtClean="0"/>
              <a:t>‹nr.›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3" name="Header Placeholder 1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I">
    <p:bg>
      <p:bgPr>
        <a:solidFill>
          <a:srgbClr val="001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654050"/>
            <a:ext cx="5213662" cy="1721087"/>
          </a:xfrm>
        </p:spPr>
        <p:txBody>
          <a:bodyPr anchor="t" anchorCtr="0"/>
          <a:lstStyle>
            <a:lvl1pPr algn="l">
              <a:defRPr sz="6500"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2432121"/>
            <a:ext cx="52128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500" baseline="0">
                <a:solidFill>
                  <a:schemeClr val="bg1"/>
                </a:solidFill>
              </a:defRPr>
            </a:lvl1pPr>
            <a:lvl2pPr marL="800100" indent="-342900" algn="l">
              <a:buFont typeface="Arial" panose="020B0604020202020204" pitchFamily="34" charset="0"/>
              <a:buChar char="•"/>
              <a:defRPr sz="2000"/>
            </a:lvl2pPr>
            <a:lvl3pPr marL="1200150" indent="-285750" algn="l">
              <a:buFont typeface="Arial" panose="020B0604020202020204" pitchFamily="34" charset="0"/>
              <a:buChar char="•"/>
              <a:defRPr sz="2000"/>
            </a:lvl3pPr>
            <a:lvl4pPr marL="1657350" indent="-285750" algn="l">
              <a:buFont typeface="Arial" panose="020B0604020202020204" pitchFamily="34" charset="0"/>
              <a:buChar char="•"/>
              <a:defRPr sz="2000"/>
            </a:lvl4pPr>
            <a:lvl5pPr marL="2114550" indent="-285750" algn="l">
              <a:buFont typeface="Arial" panose="020B0604020202020204" pitchFamily="34" charset="0"/>
              <a:buChar char="•"/>
              <a:defRPr sz="2000"/>
            </a:lvl5pPr>
            <a:lvl6pPr marL="2571750" indent="-285750" algn="l">
              <a:buFont typeface="Arial" panose="020B0604020202020204" pitchFamily="34" charset="0"/>
              <a:buChar char="•"/>
              <a:defRPr sz="2000"/>
            </a:lvl6pPr>
            <a:lvl7pPr marL="3028950" indent="-285750" algn="l">
              <a:buFont typeface="Arial" panose="020B0604020202020204" pitchFamily="34" charset="0"/>
              <a:buChar char="•"/>
              <a:defRPr sz="2000"/>
            </a:lvl7pPr>
            <a:lvl8pPr marL="3486150" indent="-285750" algn="l">
              <a:buFont typeface="Arial" panose="020B0604020202020204" pitchFamily="34" charset="0"/>
              <a:buChar char="•"/>
              <a:defRPr sz="2000"/>
            </a:lvl8pPr>
            <a:lvl9pPr marL="3943350" indent="-285750" algn="l"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a-DK" dirty="0"/>
              <a:t>Klik her for at tilføje undertitel maks. to linjer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19138" y="3529061"/>
            <a:ext cx="5212800" cy="39425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navn og </a:t>
            </a:r>
            <a:br>
              <a:rPr lang="da-DK" dirty="0"/>
            </a:br>
            <a:r>
              <a:rPr lang="da-DK" dirty="0"/>
              <a:t>titel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4063411"/>
            <a:ext cx="5212800" cy="21679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location</a:t>
            </a:r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57" y="587088"/>
            <a:ext cx="5304569" cy="5527222"/>
          </a:xfrm>
          <a:prstGeom prst="rect">
            <a:avLst/>
          </a:prstGeom>
        </p:spPr>
      </p:pic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719138" y="4277666"/>
            <a:ext cx="5212800" cy="1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CEB35B1-BC5C-4F24-B72D-591F5A33F1B4}" type="datetime5">
              <a:rPr lang="da-DK" smtClean="0"/>
              <a:pPr/>
              <a:t>januar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0986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januar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4249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u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januar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14622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uger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ast overskrift"/>
          <p:cNvSpPr txBox="1"/>
          <p:nvPr userDrawn="1"/>
        </p:nvSpPr>
        <p:spPr>
          <a:xfrm>
            <a:off x="719138" y="539750"/>
            <a:ext cx="10929935" cy="65017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da-DK" sz="32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Brugerguide - Slet før anvendelse</a:t>
            </a:r>
          </a:p>
        </p:txBody>
      </p:sp>
      <p:sp>
        <p:nvSpPr>
          <p:cNvPr id="29" name="Text Box 2"/>
          <p:cNvSpPr txBox="1">
            <a:spLocks noChangeArrowheads="1"/>
          </p:cNvSpPr>
          <p:nvPr userDrawn="1"/>
        </p:nvSpPr>
        <p:spPr bwMode="auto">
          <a:xfrm>
            <a:off x="719138" y="1833789"/>
            <a:ext cx="2280360" cy="4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latin typeface="Arial" panose="020B0604020202020204" pitchFamily="34" charset="0"/>
                <a:cs typeface="Arial" panose="020B0604020202020204" pitchFamily="34" charset="0"/>
              </a:rPr>
              <a:t>Brug</a:t>
            </a:r>
            <a:r>
              <a:rPr lang="da-DK" sz="1000" b="1" baseline="0" noProof="1">
                <a:latin typeface="Arial" panose="020B0604020202020204" pitchFamily="34" charset="0"/>
                <a:cs typeface="Arial" panose="020B0604020202020204" pitchFamily="34" charset="0"/>
              </a:rPr>
              <a:t> tekst typografier</a:t>
            </a:r>
            <a:endParaRPr lang="da-DK" sz="10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gå frem i tekst-niveauer. 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derefter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skifte fra et niveau til et næste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gå tilbage i tekst-niveauer,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SHIFT+TAB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Alternativt kan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Forøg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Formindsk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listeniveau bruges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 layouts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Hjem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menupunktet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Nyt Slide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indsætte nyt slide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ændre dit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nuværende layout til et alternativt</a:t>
            </a:r>
          </a:p>
          <a:p>
            <a:pPr fontAlgn="auto">
              <a:spcBef>
                <a:spcPts val="1200"/>
              </a:spcBef>
              <a:spcAft>
                <a:spcPts val="600"/>
              </a:spcAft>
              <a:buFont typeface="+mj-lt"/>
              <a:buNone/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Nulstil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Hjem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Nulstil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nulstille placering, størrelse og formatering af pladsholdere til layoutets oprindelige design 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240"/>
              </a:spcAft>
              <a:defRPr/>
            </a:pPr>
            <a:endParaRPr lang="da-DK" sz="9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 userDrawn="1"/>
        </p:nvSpPr>
        <p:spPr bwMode="auto">
          <a:xfrm>
            <a:off x="5073943" y="1833789"/>
            <a:ext cx="2160798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 billede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På slides med billedpladsholder,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ikonet og 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Beskær billede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Beskær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ændre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billedets fokus/størrelse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Ønsker du at skalere billedet, så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-knappen nede, mens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 trækker i billedets hjørner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Tips: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Hvis du sletter billedet og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indsætter et nyt, kan billedet lægge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 foran tekst og grafik. Hvis dette sker, højreklik på billedet og 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Placer bagest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Hjælpelinjer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se hjælpelinjer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 sæt hak ved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Hjælpelinjer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Tips: Alt + F9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hurtig visning af hjælpelinjer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 userDrawn="1"/>
        </p:nvSpPr>
        <p:spPr bwMode="auto">
          <a:xfrm>
            <a:off x="9109857" y="1815926"/>
            <a:ext cx="2358243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justere dato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Gør dette som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det sidste i din præsentation, så det slår igennem på alle slides</a:t>
            </a:r>
            <a:endParaRPr 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Sidehoved og Sidefod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(indtast evt. anden dato i feltet fast)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Anvend på alle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eller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Anvend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hvis det kun skal være på et enkelt slide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1 Forøg formindsk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79935" y="2877130"/>
            <a:ext cx="549328" cy="285228"/>
          </a:xfrm>
          <a:prstGeom prst="rect">
            <a:avLst/>
          </a:prstGeom>
        </p:spPr>
      </p:pic>
      <p:pic>
        <p:nvPicPr>
          <p:cNvPr id="20" name="2 Ny slide"/>
          <p:cNvPicPr>
            <a:picLocks noChangeAspect="1"/>
          </p:cNvPicPr>
          <p:nvPr userDrawn="1"/>
        </p:nvPicPr>
        <p:blipFill rotWithShape="1">
          <a:blip r:embed="rId3"/>
          <a:srcRect l="2931" r="60888"/>
          <a:stretch/>
        </p:blipFill>
        <p:spPr>
          <a:xfrm>
            <a:off x="2893854" y="3538594"/>
            <a:ext cx="363713" cy="647461"/>
          </a:xfrm>
          <a:prstGeom prst="rect">
            <a:avLst/>
          </a:prstGeom>
        </p:spPr>
      </p:pic>
      <p:pic>
        <p:nvPicPr>
          <p:cNvPr id="16" name="3 Layout"/>
          <p:cNvPicPr>
            <a:picLocks noChangeAspect="1"/>
          </p:cNvPicPr>
          <p:nvPr userDrawn="1"/>
        </p:nvPicPr>
        <p:blipFill rotWithShape="1">
          <a:blip r:embed="rId3"/>
          <a:srcRect l="36944" r="2272" b="69429"/>
          <a:stretch/>
        </p:blipFill>
        <p:spPr>
          <a:xfrm>
            <a:off x="2909319" y="4208198"/>
            <a:ext cx="593368" cy="192211"/>
          </a:xfrm>
          <a:prstGeom prst="rect">
            <a:avLst/>
          </a:prstGeom>
        </p:spPr>
      </p:pic>
      <p:pic>
        <p:nvPicPr>
          <p:cNvPr id="24" name="4 Nulstil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82022" y="5318642"/>
            <a:ext cx="547241" cy="197798"/>
          </a:xfrm>
          <a:prstGeom prst="rect">
            <a:avLst/>
          </a:prstGeom>
        </p:spPr>
      </p:pic>
      <p:pic>
        <p:nvPicPr>
          <p:cNvPr id="5" name="5 Indsæt billede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001165" y="2075087"/>
            <a:ext cx="262151" cy="256054"/>
          </a:xfrm>
          <a:prstGeom prst="rect">
            <a:avLst/>
          </a:prstGeom>
        </p:spPr>
      </p:pic>
      <p:pic>
        <p:nvPicPr>
          <p:cNvPr id="23" name="6 Beskær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981797" y="2748409"/>
            <a:ext cx="337400" cy="321707"/>
          </a:xfrm>
          <a:prstGeom prst="rect">
            <a:avLst/>
          </a:prstGeom>
        </p:spPr>
      </p:pic>
      <p:pic>
        <p:nvPicPr>
          <p:cNvPr id="2" name="7 Skalér billede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959502" y="3242399"/>
            <a:ext cx="359695" cy="335309"/>
          </a:xfrm>
          <a:prstGeom prst="rect">
            <a:avLst/>
          </a:prstGeom>
        </p:spPr>
      </p:pic>
      <p:sp>
        <p:nvSpPr>
          <p:cNvPr id="14" name="Pladsholder til dato 2" hidden="1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D975665A-61CB-4DAB-8750-5B97BD1810B6}" type="datetime5">
              <a:rPr lang="da-DK" smtClean="0"/>
              <a:pPr/>
              <a:t>januar 2025</a:t>
            </a:fld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129422" y="3467151"/>
            <a:ext cx="2338677" cy="15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II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655200"/>
            <a:ext cx="5213662" cy="1720800"/>
          </a:xfrm>
        </p:spPr>
        <p:txBody>
          <a:bodyPr anchor="t" anchorCtr="0"/>
          <a:lstStyle>
            <a:lvl1pPr algn="l">
              <a:defRPr sz="6500"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2432121"/>
            <a:ext cx="52128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500">
                <a:solidFill>
                  <a:schemeClr val="bg1"/>
                </a:solidFill>
              </a:defRPr>
            </a:lvl1pPr>
            <a:lvl2pPr marL="800100" indent="-342900" algn="l">
              <a:buFont typeface="Arial" panose="020B0604020202020204" pitchFamily="34" charset="0"/>
              <a:buChar char="•"/>
              <a:defRPr sz="2000"/>
            </a:lvl2pPr>
            <a:lvl3pPr marL="1200150" indent="-285750" algn="l">
              <a:buFont typeface="Arial" panose="020B0604020202020204" pitchFamily="34" charset="0"/>
              <a:buChar char="•"/>
              <a:defRPr sz="2000"/>
            </a:lvl3pPr>
            <a:lvl4pPr marL="1657350" indent="-285750" algn="l">
              <a:buFont typeface="Arial" panose="020B0604020202020204" pitchFamily="34" charset="0"/>
              <a:buChar char="•"/>
              <a:defRPr sz="2000"/>
            </a:lvl4pPr>
            <a:lvl5pPr marL="2114550" indent="-285750" algn="l">
              <a:buFont typeface="Arial" panose="020B0604020202020204" pitchFamily="34" charset="0"/>
              <a:buChar char="•"/>
              <a:defRPr sz="2000"/>
            </a:lvl5pPr>
            <a:lvl6pPr marL="2571750" indent="-285750" algn="l">
              <a:buFont typeface="Arial" panose="020B0604020202020204" pitchFamily="34" charset="0"/>
              <a:buChar char="•"/>
              <a:defRPr sz="2000"/>
            </a:lvl6pPr>
            <a:lvl7pPr marL="3028950" indent="-285750" algn="l">
              <a:buFont typeface="Arial" panose="020B0604020202020204" pitchFamily="34" charset="0"/>
              <a:buChar char="•"/>
              <a:defRPr sz="2000"/>
            </a:lvl7pPr>
            <a:lvl8pPr marL="3486150" indent="-285750" algn="l">
              <a:buFont typeface="Arial" panose="020B0604020202020204" pitchFamily="34" charset="0"/>
              <a:buChar char="•"/>
              <a:defRPr sz="2000"/>
            </a:lvl8pPr>
            <a:lvl9pPr marL="3943350" indent="-285750" algn="l"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a-DK" dirty="0"/>
              <a:t>Klik her for at tilføje undertitel maks. to linjer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19138" y="3529061"/>
            <a:ext cx="5212800" cy="39425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navn og </a:t>
            </a:r>
            <a:br>
              <a:rPr lang="da-DK" dirty="0"/>
            </a:br>
            <a:r>
              <a:rPr lang="da-DK" dirty="0"/>
              <a:t>titel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4063411"/>
            <a:ext cx="5212800" cy="21679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location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719138" y="4277666"/>
            <a:ext cx="5212800" cy="1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CEB35B1-BC5C-4F24-B72D-591F5A33F1B4}" type="datetime5">
              <a:rPr lang="da-DK" smtClean="0"/>
              <a:pPr/>
              <a:t>januar 2025</a:t>
            </a:fld>
            <a:endParaRPr lang="da-DK" dirty="0"/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57" y="587088"/>
            <a:ext cx="5304569" cy="552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3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II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655200"/>
            <a:ext cx="5213662" cy="1720800"/>
          </a:xfrm>
        </p:spPr>
        <p:txBody>
          <a:bodyPr anchor="t" anchorCtr="0"/>
          <a:lstStyle>
            <a:lvl1pPr algn="l">
              <a:defRPr sz="6500"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2432121"/>
            <a:ext cx="52128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500">
                <a:solidFill>
                  <a:schemeClr val="bg1"/>
                </a:solidFill>
              </a:defRPr>
            </a:lvl1pPr>
            <a:lvl2pPr marL="800100" indent="-342900" algn="l">
              <a:buFont typeface="Arial" panose="020B0604020202020204" pitchFamily="34" charset="0"/>
              <a:buChar char="•"/>
              <a:defRPr sz="2000"/>
            </a:lvl2pPr>
            <a:lvl3pPr marL="1200150" indent="-285750" algn="l">
              <a:buFont typeface="Arial" panose="020B0604020202020204" pitchFamily="34" charset="0"/>
              <a:buChar char="•"/>
              <a:defRPr sz="2000"/>
            </a:lvl3pPr>
            <a:lvl4pPr marL="1657350" indent="-285750" algn="l">
              <a:buFont typeface="Arial" panose="020B0604020202020204" pitchFamily="34" charset="0"/>
              <a:buChar char="•"/>
              <a:defRPr sz="2000"/>
            </a:lvl4pPr>
            <a:lvl5pPr marL="2114550" indent="-285750" algn="l">
              <a:buFont typeface="Arial" panose="020B0604020202020204" pitchFamily="34" charset="0"/>
              <a:buChar char="•"/>
              <a:defRPr sz="2000"/>
            </a:lvl5pPr>
            <a:lvl6pPr marL="2571750" indent="-285750" algn="l">
              <a:buFont typeface="Arial" panose="020B0604020202020204" pitchFamily="34" charset="0"/>
              <a:buChar char="•"/>
              <a:defRPr sz="2000"/>
            </a:lvl6pPr>
            <a:lvl7pPr marL="3028950" indent="-285750" algn="l">
              <a:buFont typeface="Arial" panose="020B0604020202020204" pitchFamily="34" charset="0"/>
              <a:buChar char="•"/>
              <a:defRPr sz="2000"/>
            </a:lvl7pPr>
            <a:lvl8pPr marL="3486150" indent="-285750" algn="l">
              <a:buFont typeface="Arial" panose="020B0604020202020204" pitchFamily="34" charset="0"/>
              <a:buChar char="•"/>
              <a:defRPr sz="2000"/>
            </a:lvl8pPr>
            <a:lvl9pPr marL="3943350" indent="-285750" algn="l"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a-DK" dirty="0"/>
              <a:t>Klik her for at tilføje undertitel maks. to linjer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19138" y="3529061"/>
            <a:ext cx="5212800" cy="39425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navn og </a:t>
            </a:r>
            <a:br>
              <a:rPr lang="da-DK" dirty="0"/>
            </a:br>
            <a:r>
              <a:rPr lang="da-DK" dirty="0"/>
              <a:t>titel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4063411"/>
            <a:ext cx="5212800" cy="21679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location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719138" y="4277666"/>
            <a:ext cx="5212800" cy="1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CEB35B1-BC5C-4F24-B72D-591F5A33F1B4}" type="datetime5">
              <a:rPr lang="da-DK" smtClean="0"/>
              <a:pPr/>
              <a:t>januar 2025</a:t>
            </a:fld>
            <a:endParaRPr lang="da-DK" dirty="0"/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57" y="587088"/>
            <a:ext cx="5304569" cy="552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2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med bille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3200" cy="6861600"/>
          </a:xfrm>
          <a:solidFill>
            <a:schemeClr val="bg1">
              <a:lumMod val="85000"/>
            </a:schemeClr>
          </a:solidFill>
        </p:spPr>
        <p:txBody>
          <a:bodyPr tIns="648000"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da-DK" noProof="0" smtClean="0"/>
              <a:t>Klik på ikonet for at tilføje et billede</a:t>
            </a:r>
            <a:endParaRPr lang="da-DK" noProof="0" dirty="0"/>
          </a:p>
        </p:txBody>
      </p:sp>
      <p:sp>
        <p:nvSpPr>
          <p:cNvPr id="13" name="Logo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212557" y="587088"/>
            <a:ext cx="5306400" cy="5526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da-DK" noProof="0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655200"/>
            <a:ext cx="5212800" cy="1720800"/>
          </a:xfrm>
        </p:spPr>
        <p:txBody>
          <a:bodyPr anchor="t" anchorCtr="0"/>
          <a:lstStyle>
            <a:lvl1pPr algn="l">
              <a:defRPr sz="6500"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2432121"/>
            <a:ext cx="52128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500">
                <a:solidFill>
                  <a:schemeClr val="bg1"/>
                </a:solidFill>
              </a:defRPr>
            </a:lvl1pPr>
            <a:lvl2pPr marL="800100" indent="-342900" algn="l">
              <a:buFont typeface="Arial" panose="020B0604020202020204" pitchFamily="34" charset="0"/>
              <a:buChar char="•"/>
              <a:defRPr sz="2000"/>
            </a:lvl2pPr>
            <a:lvl3pPr marL="1200150" indent="-285750" algn="l">
              <a:buFont typeface="Arial" panose="020B0604020202020204" pitchFamily="34" charset="0"/>
              <a:buChar char="•"/>
              <a:defRPr sz="2000"/>
            </a:lvl3pPr>
            <a:lvl4pPr marL="1657350" indent="-285750" algn="l">
              <a:buFont typeface="Arial" panose="020B0604020202020204" pitchFamily="34" charset="0"/>
              <a:buChar char="•"/>
              <a:defRPr sz="2000"/>
            </a:lvl4pPr>
            <a:lvl5pPr marL="2114550" indent="-285750" algn="l">
              <a:buFont typeface="Arial" panose="020B0604020202020204" pitchFamily="34" charset="0"/>
              <a:buChar char="•"/>
              <a:defRPr sz="2000"/>
            </a:lvl5pPr>
            <a:lvl6pPr marL="2571750" indent="-285750" algn="l">
              <a:buFont typeface="Arial" panose="020B0604020202020204" pitchFamily="34" charset="0"/>
              <a:buChar char="•"/>
              <a:defRPr sz="2000"/>
            </a:lvl6pPr>
            <a:lvl7pPr marL="3028950" indent="-285750" algn="l">
              <a:buFont typeface="Arial" panose="020B0604020202020204" pitchFamily="34" charset="0"/>
              <a:buChar char="•"/>
              <a:defRPr sz="2000"/>
            </a:lvl7pPr>
            <a:lvl8pPr marL="3486150" indent="-285750" algn="l">
              <a:buFont typeface="Arial" panose="020B0604020202020204" pitchFamily="34" charset="0"/>
              <a:buChar char="•"/>
              <a:defRPr sz="2000"/>
            </a:lvl8pPr>
            <a:lvl9pPr marL="3943350" indent="-285750" algn="l"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a-DK" dirty="0"/>
              <a:t>Klik her for at tilføje undertitel maks. to linjer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19138" y="3529061"/>
            <a:ext cx="5212800" cy="39425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navn og </a:t>
            </a:r>
            <a:br>
              <a:rPr lang="da-DK" dirty="0"/>
            </a:br>
            <a:r>
              <a:rPr lang="da-DK" dirty="0"/>
              <a:t>titel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4063411"/>
            <a:ext cx="5212800" cy="21679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location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719138" y="4277666"/>
            <a:ext cx="5212800" cy="1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CEB35B1-BC5C-4F24-B72D-591F5A33F1B4}" type="datetime5">
              <a:rPr lang="da-DK" smtClean="0"/>
              <a:pPr/>
              <a:t>januar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0309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655604"/>
            <a:ext cx="6840537" cy="1504666"/>
          </a:xfrm>
        </p:spPr>
        <p:txBody>
          <a:bodyPr/>
          <a:lstStyle/>
          <a:p>
            <a:r>
              <a:rPr lang="da-DK" noProof="0" smtClean="0"/>
              <a:t>Klik for at redigere i master</a:t>
            </a:r>
            <a:endParaRPr lang="da-DK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19138" y="2800800"/>
            <a:ext cx="6840000" cy="2484000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januar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162516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762" userDrawn="1">
          <p15:clr>
            <a:srgbClr val="A4A3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fakta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655604"/>
            <a:ext cx="5213661" cy="1504666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19138" y="2800350"/>
            <a:ext cx="5213661" cy="2484438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60400" y="2894214"/>
            <a:ext cx="52128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261100" y="3135407"/>
            <a:ext cx="5207000" cy="2149382"/>
          </a:xfrm>
        </p:spPr>
        <p:txBody>
          <a:bodyPr/>
          <a:lstStyle>
            <a:lvl1pPr marL="0" indent="0">
              <a:lnSpc>
                <a:spcPct val="97000"/>
              </a:lnSpc>
              <a:buFont typeface="Times New Roman" panose="02020603050405020304" pitchFamily="18" charset="0"/>
              <a:buChar char="​"/>
              <a:defRPr sz="1500" b="1">
                <a:latin typeface="+mj-lt"/>
              </a:defRPr>
            </a:lvl1pPr>
            <a:lvl2pPr marL="0" indent="0">
              <a:lnSpc>
                <a:spcPct val="97000"/>
              </a:lnSpc>
              <a:buFont typeface="Times New Roman" panose="02020603050405020304" pitchFamily="18" charset="0"/>
              <a:buChar char="​"/>
              <a:defRPr sz="1500">
                <a:latin typeface="+mj-lt"/>
              </a:defRPr>
            </a:lvl2pPr>
            <a:lvl3pPr marL="0" indent="0">
              <a:lnSpc>
                <a:spcPct val="97000"/>
              </a:lnSpc>
              <a:buFont typeface="Times New Roman" panose="02020603050405020304" pitchFamily="18" charset="0"/>
              <a:buChar char="​"/>
              <a:defRPr sz="1500" b="0"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​"/>
              <a:defRPr sz="1500" b="0">
                <a:latin typeface="+mj-lt"/>
              </a:defRPr>
            </a:lvl4pPr>
            <a:lvl5pPr marL="0" indent="0">
              <a:lnSpc>
                <a:spcPct val="97000"/>
              </a:lnSpc>
              <a:buFont typeface="Times New Roman" panose="02020603050405020304" pitchFamily="18" charset="0"/>
              <a:buChar char="​"/>
              <a:defRPr sz="1500" b="0">
                <a:latin typeface="+mj-lt"/>
              </a:defRPr>
            </a:lvl5pPr>
            <a:lvl6pPr marL="0" indent="0">
              <a:lnSpc>
                <a:spcPct val="97000"/>
              </a:lnSpc>
              <a:buFont typeface="Arial" panose="020B0604020202020204" pitchFamily="34" charset="0"/>
              <a:buChar char="​"/>
              <a:defRPr sz="1500">
                <a:latin typeface="+mj-lt"/>
              </a:defRPr>
            </a:lvl6pPr>
            <a:lvl7pPr marL="0" indent="0">
              <a:lnSpc>
                <a:spcPct val="97000"/>
              </a:lnSpc>
              <a:buFont typeface="Arial" panose="020B0604020202020204" pitchFamily="34" charset="0"/>
              <a:buChar char="​"/>
              <a:defRPr sz="1500">
                <a:latin typeface="+mj-lt"/>
              </a:defRPr>
            </a:lvl7pPr>
            <a:lvl8pPr marL="0" indent="0">
              <a:lnSpc>
                <a:spcPct val="97000"/>
              </a:lnSpc>
              <a:buFont typeface="Arial" panose="020B0604020202020204" pitchFamily="34" charset="0"/>
              <a:buChar char="​"/>
              <a:defRPr sz="1500">
                <a:latin typeface="+mj-lt"/>
              </a:defRPr>
            </a:lvl8pPr>
            <a:lvl9pPr marL="0" indent="0">
              <a:lnSpc>
                <a:spcPct val="97000"/>
              </a:lnSpc>
              <a:buFont typeface="Arial" panose="020B0604020202020204" pitchFamily="34" charset="0"/>
              <a:buChar char="​"/>
              <a:defRPr sz="1500">
                <a:latin typeface="+mj-lt"/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januar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199247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973" userDrawn="1">
          <p15:clr>
            <a:srgbClr val="A4A3A4"/>
          </p15:clr>
        </p15:guide>
        <p15:guide id="2" pos="3739" userDrawn="1">
          <p15:clr>
            <a:srgbClr val="A4A3A4"/>
          </p15:clr>
        </p15:guide>
        <p15:guide id="3" pos="3942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654050"/>
            <a:ext cx="5213349" cy="135763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19139" y="2800350"/>
            <a:ext cx="5213349" cy="2484438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61100" y="654050"/>
            <a:ext cx="5207000" cy="4630738"/>
          </a:xfrm>
        </p:spPr>
        <p:txBody>
          <a:bodyPr tIns="504000" anchor="ctr" anchorCtr="0"/>
          <a:lstStyle>
            <a:lvl1pPr marL="0" indent="0" algn="ctr">
              <a:buNone/>
              <a:defRPr/>
            </a:lvl1pPr>
          </a:lstStyle>
          <a:p>
            <a:r>
              <a:rPr lang="da-DK" smtClean="0"/>
              <a:t>Klik på ikonet for at tilføje et billede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januar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323947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738" userDrawn="1">
          <p15:clr>
            <a:srgbClr val="A4A3A4"/>
          </p15:clr>
        </p15:guide>
        <p15:guide id="3" pos="3942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719139" y="2366011"/>
            <a:ext cx="5213350" cy="3631564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500"/>
            </a:lvl1pPr>
            <a:lvl2pPr marL="800100" indent="-342900" algn="l">
              <a:buFont typeface="Arial" panose="020B0604020202020204" pitchFamily="34" charset="0"/>
              <a:buChar char="•"/>
              <a:defRPr sz="2000"/>
            </a:lvl2pPr>
            <a:lvl3pPr marL="1200150" indent="-285750" algn="l">
              <a:buFont typeface="Arial" panose="020B0604020202020204" pitchFamily="34" charset="0"/>
              <a:buChar char="•"/>
              <a:defRPr sz="2000"/>
            </a:lvl3pPr>
            <a:lvl4pPr marL="1657350" indent="-285750" algn="l">
              <a:buFont typeface="Arial" panose="020B0604020202020204" pitchFamily="34" charset="0"/>
              <a:buChar char="•"/>
              <a:defRPr sz="2000"/>
            </a:lvl4pPr>
            <a:lvl5pPr marL="2114550" indent="-285750" algn="l">
              <a:buFont typeface="Arial" panose="020B0604020202020204" pitchFamily="34" charset="0"/>
              <a:buChar char="•"/>
              <a:defRPr sz="2000"/>
            </a:lvl5pPr>
            <a:lvl6pPr marL="2571750" indent="-285750" algn="l">
              <a:buFont typeface="Arial" panose="020B0604020202020204" pitchFamily="34" charset="0"/>
              <a:buChar char="•"/>
              <a:defRPr sz="2000"/>
            </a:lvl6pPr>
            <a:lvl7pPr marL="3028950" indent="-285750" algn="l">
              <a:buFont typeface="Arial" panose="020B0604020202020204" pitchFamily="34" charset="0"/>
              <a:buChar char="•"/>
              <a:defRPr sz="2000"/>
            </a:lvl7pPr>
            <a:lvl8pPr marL="3486150" indent="-285750" algn="l">
              <a:buFont typeface="Arial" panose="020B0604020202020204" pitchFamily="34" charset="0"/>
              <a:buChar char="•"/>
              <a:defRPr sz="2000"/>
            </a:lvl8pPr>
            <a:lvl9pPr marL="3943350" indent="-285750" algn="l"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a-DK" smtClean="0"/>
              <a:t>Klik for at redigere undertiteltypografien i masteren</a:t>
            </a:r>
            <a:endParaRPr lang="da-DK" dirty="0"/>
          </a:p>
        </p:txBody>
      </p:sp>
      <p:pic>
        <p:nvPicPr>
          <p:cNvPr id="4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46" y="570004"/>
            <a:ext cx="5309606" cy="5526000"/>
          </a:xfrm>
          <a:prstGeom prst="rect">
            <a:avLst/>
          </a:prstGeom>
        </p:spPr>
      </p:pic>
      <p:sp>
        <p:nvSpPr>
          <p:cNvPr id="3" name="Pladsholder til dato 2" hidden="1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D975665A-61CB-4DAB-8750-5B97BD1810B6}" type="datetime5">
              <a:rPr lang="da-DK" smtClean="0"/>
              <a:pPr/>
              <a:t>januar 2025</a:t>
            </a:fld>
            <a:endParaRPr lang="da-DK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19138" y="655604"/>
            <a:ext cx="5213350" cy="1504666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0226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778" userDrawn="1">
          <p15:clr>
            <a:srgbClr val="FBAE40"/>
          </p15:clr>
        </p15:guide>
        <p15:guide id="2" pos="3737" userDrawn="1">
          <p15:clr>
            <a:srgbClr val="A4A3A4"/>
          </p15:clr>
        </p15:guide>
        <p15:guide id="3" pos="3944" userDrawn="1">
          <p15:clr>
            <a:srgbClr val="A4A3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9139" y="654051"/>
            <a:ext cx="5213350" cy="5339949"/>
          </a:xfrm>
        </p:spPr>
        <p:txBody>
          <a:bodyPr tIns="504000" anchor="ctr" anchorCtr="0"/>
          <a:lstStyle>
            <a:lvl1pPr marL="0" indent="0" algn="ctr">
              <a:buNone/>
              <a:defRPr/>
            </a:lvl1pPr>
          </a:lstStyle>
          <a:p>
            <a:r>
              <a:rPr lang="da-DK" smtClean="0"/>
              <a:t>Klik på ikonet for at tilføje et billede</a:t>
            </a:r>
            <a:endParaRPr lang="en-GB"/>
          </a:p>
        </p:txBody>
      </p:sp>
      <p:pic>
        <p:nvPicPr>
          <p:cNvPr id="5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46" y="570004"/>
            <a:ext cx="5309606" cy="5526000"/>
          </a:xfrm>
          <a:prstGeom prst="rect">
            <a:avLst/>
          </a:prstGeom>
        </p:spPr>
      </p:pic>
      <p:sp>
        <p:nvSpPr>
          <p:cNvPr id="10" name="Pladsholder til dato 2" hidden="1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D975665A-61CB-4DAB-8750-5B97BD1810B6}" type="datetime5">
              <a:rPr lang="da-DK" smtClean="0"/>
              <a:pPr/>
              <a:t>januar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87172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777" userDrawn="1">
          <p15:clr>
            <a:srgbClr val="FBAE40"/>
          </p15:clr>
        </p15:guide>
        <p15:guide id="2" pos="3737" userDrawn="1">
          <p15:clr>
            <a:srgbClr val="A4A3A4"/>
          </p15:clr>
        </p15:guide>
        <p15:guide id="3" pos="394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und logo" hidden="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25" y="5684744"/>
            <a:ext cx="10760075" cy="87036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138" y="655604"/>
            <a:ext cx="6840000" cy="15046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a-DK" smtClean="0"/>
              <a:t>Klik for at redigere i master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138" y="2802103"/>
            <a:ext cx="6840000" cy="248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2"/>
          </p:nvPr>
        </p:nvSpPr>
        <p:spPr>
          <a:xfrm>
            <a:off x="9066345" y="6293109"/>
            <a:ext cx="2401755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lnSpc>
                <a:spcPct val="106000"/>
              </a:lnSpc>
              <a:defRPr sz="1100">
                <a:solidFill>
                  <a:schemeClr val="tx1"/>
                </a:solidFill>
              </a:defRPr>
            </a:lvl1pPr>
          </a:lstStyle>
          <a:p>
            <a:fld id="{D975665A-61CB-4DAB-8750-5B97BD1810B6}" type="datetime5">
              <a:rPr lang="da-DK" smtClean="0"/>
              <a:pPr/>
              <a:t>januar 2025</a:t>
            </a:fld>
            <a:endParaRPr lang="en-GB" dirty="0"/>
          </a:p>
        </p:txBody>
      </p:sp>
      <p:cxnSp>
        <p:nvCxnSpPr>
          <p:cNvPr id="15" name="Logo streg"/>
          <p:cNvCxnSpPr/>
          <p:nvPr userDrawn="1"/>
        </p:nvCxnSpPr>
        <p:spPr>
          <a:xfrm>
            <a:off x="719137" y="5979706"/>
            <a:ext cx="107496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Logo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58" y="5619111"/>
            <a:ext cx="1144727" cy="9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0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50" r:id="rId2"/>
    <p:sldLayoutId id="2147483751" r:id="rId3"/>
    <p:sldLayoutId id="2147483752" r:id="rId4"/>
    <p:sldLayoutId id="2147483728" r:id="rId5"/>
    <p:sldLayoutId id="2147483730" r:id="rId6"/>
    <p:sldLayoutId id="2147483744" r:id="rId7"/>
    <p:sldLayoutId id="2147483745" r:id="rId8"/>
    <p:sldLayoutId id="2147483746" r:id="rId9"/>
    <p:sldLayoutId id="2147483739" r:id="rId10"/>
    <p:sldLayoutId id="2147483740" r:id="rId11"/>
    <p:sldLayoutId id="2147483743" r:id="rId12"/>
  </p:sldLayoutIdLst>
  <p:hf sldNum="0" hdr="0" ftr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5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―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76000" indent="-144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-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9000"/>
        </a:lnSpc>
        <a:spcBef>
          <a:spcPts val="1400"/>
        </a:spcBef>
        <a:spcAft>
          <a:spcPts val="1400"/>
        </a:spcAft>
        <a:buFont typeface="Arial" panose="020B0604020202020204" pitchFamily="34" charset="0"/>
        <a:buChar char="​"/>
        <a:defRPr sz="13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576000" indent="-144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-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576000" indent="-144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-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576000" indent="-144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-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576000" indent="-144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-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576000" indent="-144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-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3" userDrawn="1">
          <p15:clr>
            <a:srgbClr val="A4A3A4"/>
          </p15:clr>
        </p15:guide>
        <p15:guide id="2" pos="7224" userDrawn="1">
          <p15:clr>
            <a:srgbClr val="A4A3A4"/>
          </p15:clr>
        </p15:guide>
        <p15:guide id="3" orient="horz" pos="412" userDrawn="1">
          <p15:clr>
            <a:srgbClr val="A4A3A4"/>
          </p15:clr>
        </p15:guide>
        <p15:guide id="4" orient="horz" pos="1360" userDrawn="1">
          <p15:clr>
            <a:srgbClr val="A4A3A4"/>
          </p15:clr>
        </p15:guide>
        <p15:guide id="6" orient="horz" pos="1764" userDrawn="1">
          <p15:clr>
            <a:srgbClr val="A4A3A4"/>
          </p15:clr>
        </p15:guide>
        <p15:guide id="7" orient="horz" pos="332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osit.co/download/rstudio-desktop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AUL-BSS-Datalab/StatistikIntroR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sz="6400" dirty="0" smtClean="0"/>
              <a:t>Intro til Deskriptiv Statistik i R </a:t>
            </a:r>
            <a:endParaRPr lang="da-DK" sz="640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/>
              <a:t>Johanne Brandhøj Würtz </a:t>
            </a:r>
          </a:p>
          <a:p>
            <a:r>
              <a:rPr lang="da-DK" dirty="0"/>
              <a:t>Informationsspecialist ved Det Kgl. Bibliotek - AU </a:t>
            </a:r>
            <a:r>
              <a:rPr lang="da-DK" dirty="0" smtClean="0"/>
              <a:t>Library</a:t>
            </a:r>
          </a:p>
          <a:p>
            <a:r>
              <a:rPr lang="da-DK" dirty="0" smtClean="0"/>
              <a:t>BSS Datalab</a:t>
            </a:r>
            <a:endParaRPr lang="da-DK" dirty="0"/>
          </a:p>
          <a:p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a-DK" dirty="0" smtClean="0"/>
              <a:t>BSS</a:t>
            </a:r>
            <a:endParaRPr lang="da-DK" dirty="0"/>
          </a:p>
        </p:txBody>
      </p:sp>
      <p:sp>
        <p:nvSpPr>
          <p:cNvPr id="6" name="Pladsholder til dato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35B1-BC5C-4F24-B72D-591F5A33F1B4}" type="datetime5">
              <a:rPr lang="da-DK" smtClean="0"/>
              <a:pPr/>
              <a:t>januar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113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3"/>
          </p:nvPr>
        </p:nvSpPr>
        <p:spPr>
          <a:xfrm>
            <a:off x="719138" y="1588610"/>
            <a:ext cx="7999746" cy="31758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a-DK" sz="1600" dirty="0" smtClean="0"/>
              <a:t>Formål og kompetencer</a:t>
            </a:r>
          </a:p>
          <a:p>
            <a:pPr>
              <a:lnSpc>
                <a:spcPct val="150000"/>
              </a:lnSpc>
            </a:pPr>
            <a:r>
              <a:rPr lang="da-DK" sz="1600" dirty="0" smtClean="0"/>
              <a:t>Intro til </a:t>
            </a:r>
            <a:r>
              <a:rPr lang="da-DK" sz="1600" dirty="0" err="1" smtClean="0"/>
              <a:t>Rstudio</a:t>
            </a:r>
            <a:endParaRPr lang="da-DK" sz="1600" dirty="0" smtClean="0"/>
          </a:p>
          <a:p>
            <a:pPr lvl="1">
              <a:lnSpc>
                <a:spcPct val="150000"/>
              </a:lnSpc>
            </a:pPr>
            <a:r>
              <a:rPr lang="da-DK" sz="1600" dirty="0" smtClean="0"/>
              <a:t>Øvelser</a:t>
            </a:r>
          </a:p>
          <a:p>
            <a:pPr>
              <a:lnSpc>
                <a:spcPct val="150000"/>
              </a:lnSpc>
            </a:pPr>
            <a:r>
              <a:rPr lang="da-DK" sz="1600" dirty="0" smtClean="0"/>
              <a:t>Hent data om folketingsvalg i DK</a:t>
            </a:r>
          </a:p>
          <a:p>
            <a:pPr>
              <a:lnSpc>
                <a:spcPct val="150000"/>
              </a:lnSpc>
            </a:pPr>
            <a:r>
              <a:rPr lang="da-DK" sz="1600" dirty="0" smtClean="0"/>
              <a:t>Dataforberedelse i R</a:t>
            </a:r>
          </a:p>
          <a:p>
            <a:pPr lvl="1">
              <a:lnSpc>
                <a:spcPct val="150000"/>
              </a:lnSpc>
            </a:pPr>
            <a:r>
              <a:rPr lang="da-DK" sz="1600" dirty="0" smtClean="0"/>
              <a:t>Øvelser</a:t>
            </a:r>
          </a:p>
          <a:p>
            <a:pPr>
              <a:lnSpc>
                <a:spcPct val="150000"/>
              </a:lnSpc>
            </a:pPr>
            <a:r>
              <a:rPr lang="da-DK" sz="1600" dirty="0" smtClean="0"/>
              <a:t>Datavisualisering</a:t>
            </a:r>
          </a:p>
          <a:p>
            <a:pPr lvl="1">
              <a:lnSpc>
                <a:spcPct val="150000"/>
              </a:lnSpc>
            </a:pPr>
            <a:r>
              <a:rPr lang="da-DK" sz="1600" dirty="0" smtClean="0"/>
              <a:t>Øvelser</a:t>
            </a:r>
          </a:p>
          <a:p>
            <a:pPr>
              <a:lnSpc>
                <a:spcPct val="150000"/>
              </a:lnSpc>
            </a:pPr>
            <a:r>
              <a:rPr lang="da-DK" sz="1600" dirty="0" smtClean="0"/>
              <a:t>Analyse og visualisering af stemmeantal og mandatandel ved udvalgte partier</a:t>
            </a:r>
          </a:p>
          <a:p>
            <a:pPr>
              <a:lnSpc>
                <a:spcPct val="150000"/>
              </a:lnSpc>
            </a:pPr>
            <a:r>
              <a:rPr lang="da-DK" sz="1600" dirty="0" smtClean="0"/>
              <a:t>Afrunding</a:t>
            </a:r>
            <a:endParaRPr lang="da-DK" sz="160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januar 2025</a:t>
            </a:fld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641" y="458993"/>
            <a:ext cx="1698459" cy="193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56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dertitel 1"/>
          <p:cNvSpPr>
            <a:spLocks noGrp="1"/>
          </p:cNvSpPr>
          <p:nvPr>
            <p:ph type="subTitle" idx="1"/>
          </p:nvPr>
        </p:nvSpPr>
        <p:spPr>
          <a:xfrm>
            <a:off x="719139" y="2366011"/>
            <a:ext cx="4663894" cy="3631564"/>
          </a:xfrm>
        </p:spPr>
        <p:txBody>
          <a:bodyPr/>
          <a:lstStyle/>
          <a:p>
            <a:pPr marL="252000" lvl="0" indent="-252000">
              <a:lnSpc>
                <a:spcPct val="150000"/>
              </a:lnSpc>
              <a:buFont typeface="Arial" panose="020B0604020202020204" pitchFamily="34" charset="0"/>
              <a:buChar char="―"/>
            </a:pPr>
            <a:r>
              <a:rPr lang="da-DK" sz="1600" dirty="0" smtClean="0">
                <a:solidFill>
                  <a:prstClr val="black"/>
                </a:solidFill>
              </a:rPr>
              <a:t>Få kendskab til programmeringssproget 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januar 2025</a:t>
            </a:fld>
            <a:endParaRPr lang="da-DK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Formål</a:t>
            </a:r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72" y="4118776"/>
            <a:ext cx="2019031" cy="217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0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d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52000" lvl="0" indent="-252000">
              <a:lnSpc>
                <a:spcPct val="150000"/>
              </a:lnSpc>
              <a:buFont typeface="Arial" panose="020B0604020202020204" pitchFamily="34" charset="0"/>
              <a:buChar char="―"/>
            </a:pPr>
            <a:r>
              <a:rPr lang="da-DK" sz="1600" dirty="0">
                <a:solidFill>
                  <a:prstClr val="black"/>
                </a:solidFill>
              </a:rPr>
              <a:t>Anvende programmeringssproget R til statistisk udregning og visualisering af </a:t>
            </a:r>
            <a:r>
              <a:rPr lang="da-DK" sz="1600" dirty="0" smtClean="0">
                <a:solidFill>
                  <a:prstClr val="black"/>
                </a:solidFill>
              </a:rPr>
              <a:t>data</a:t>
            </a:r>
          </a:p>
          <a:p>
            <a:pPr marL="252000" lvl="0" indent="-252000">
              <a:lnSpc>
                <a:spcPct val="150000"/>
              </a:lnSpc>
              <a:buFont typeface="Arial" panose="020B0604020202020204" pitchFamily="34" charset="0"/>
              <a:buChar char="―"/>
            </a:pPr>
            <a:r>
              <a:rPr lang="da-DK" sz="1600" dirty="0" smtClean="0">
                <a:solidFill>
                  <a:prstClr val="black"/>
                </a:solidFill>
              </a:rPr>
              <a:t>Kendskab til programmeringsapplikationen </a:t>
            </a:r>
            <a:r>
              <a:rPr lang="da-DK" sz="1600" dirty="0" err="1" smtClean="0">
                <a:solidFill>
                  <a:prstClr val="black"/>
                </a:solidFill>
              </a:rPr>
              <a:t>RStudio</a:t>
            </a:r>
            <a:endParaRPr lang="da-DK" sz="1600" dirty="0" smtClean="0"/>
          </a:p>
          <a:p>
            <a:pPr lvl="0">
              <a:lnSpc>
                <a:spcPct val="150000"/>
              </a:lnSpc>
              <a:buNone/>
            </a:pPr>
            <a:endParaRPr lang="da-DK" sz="1600" dirty="0" smtClean="0">
              <a:solidFill>
                <a:prstClr val="black"/>
              </a:solidFill>
            </a:endParaRP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januar 2025</a:t>
            </a:fld>
            <a:endParaRPr lang="da-DK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Kompetencer</a:t>
            </a:r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9584"/>
            <a:ext cx="2580763" cy="248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19138" y="655604"/>
            <a:ext cx="10721253" cy="1504666"/>
          </a:xfrm>
        </p:spPr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Intro til R og </a:t>
            </a:r>
            <a:r>
              <a:rPr lang="da-DK" dirty="0" err="1" smtClean="0">
                <a:solidFill>
                  <a:schemeClr val="bg1"/>
                </a:solidFill>
              </a:rPr>
              <a:t>Rstudio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6" name="Pladsholder til tekst 5"/>
          <p:cNvSpPr>
            <a:spLocks noGrp="1"/>
          </p:cNvSpPr>
          <p:nvPr>
            <p:ph type="body" sz="quarter" idx="13"/>
          </p:nvPr>
        </p:nvSpPr>
        <p:spPr>
          <a:xfrm>
            <a:off x="719138" y="1730535"/>
            <a:ext cx="10721253" cy="383899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da-DK" sz="1600" b="1" dirty="0">
                <a:solidFill>
                  <a:schemeClr val="bg1"/>
                </a:solidFill>
              </a:rPr>
              <a:t>1. Installer R</a:t>
            </a:r>
          </a:p>
          <a:p>
            <a:pPr>
              <a:lnSpc>
                <a:spcPct val="150000"/>
              </a:lnSpc>
            </a:pPr>
            <a:r>
              <a:rPr lang="da-DK" sz="1600" dirty="0">
                <a:solidFill>
                  <a:schemeClr val="bg1"/>
                </a:solidFill>
              </a:rPr>
              <a:t>Download den nyeste version af R ned på din computer. Husk at vælg en version, der passer til din computers styresystem. R er et ’sprog’ vi skal bruge til at programmere med.</a:t>
            </a:r>
            <a:br>
              <a:rPr lang="da-DK" sz="1600" dirty="0">
                <a:solidFill>
                  <a:schemeClr val="bg1"/>
                </a:solidFill>
              </a:rPr>
            </a:br>
            <a:r>
              <a:rPr lang="da-DK" sz="1600" dirty="0">
                <a:solidFill>
                  <a:schemeClr val="bg1"/>
                </a:solidFill>
              </a:rPr>
              <a:t>R kan downloades her: </a:t>
            </a:r>
            <a:r>
              <a:rPr lang="da-DK" sz="1600" u="sng" dirty="0">
                <a:solidFill>
                  <a:schemeClr val="bg1"/>
                </a:solidFill>
                <a:hlinkClick r:id="rId2"/>
              </a:rPr>
              <a:t>https://posit.co/download/rstudio-desktop</a:t>
            </a:r>
            <a:r>
              <a:rPr lang="da-DK" sz="1600" u="sng" dirty="0" smtClean="0">
                <a:solidFill>
                  <a:schemeClr val="bg1"/>
                </a:solidFill>
                <a:hlinkClick r:id="rId2"/>
              </a:rPr>
              <a:t>/</a:t>
            </a:r>
            <a:endParaRPr lang="da-DK" sz="1600" u="sng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da-DK" sz="16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a-DK" sz="1600" b="1" dirty="0">
                <a:solidFill>
                  <a:schemeClr val="bg1"/>
                </a:solidFill>
              </a:rPr>
              <a:t>2. Installer </a:t>
            </a:r>
            <a:r>
              <a:rPr lang="da-DK" sz="1600" b="1" dirty="0" err="1">
                <a:solidFill>
                  <a:schemeClr val="bg1"/>
                </a:solidFill>
              </a:rPr>
              <a:t>RStudio</a:t>
            </a:r>
            <a:endParaRPr lang="da-DK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da-DK" sz="1600" dirty="0">
                <a:solidFill>
                  <a:schemeClr val="bg1"/>
                </a:solidFill>
              </a:rPr>
              <a:t>Download den nyeste version af </a:t>
            </a:r>
            <a:r>
              <a:rPr lang="da-DK" sz="1600" dirty="0" err="1">
                <a:solidFill>
                  <a:schemeClr val="bg1"/>
                </a:solidFill>
              </a:rPr>
              <a:t>RStudio</a:t>
            </a:r>
            <a:r>
              <a:rPr lang="da-DK" sz="1600" dirty="0">
                <a:solidFill>
                  <a:schemeClr val="bg1"/>
                </a:solidFill>
              </a:rPr>
              <a:t> ned på din computer. Husk at vælg en version, der passer til din computers styresystem. </a:t>
            </a:r>
            <a:r>
              <a:rPr lang="da-DK" sz="1600" dirty="0" err="1">
                <a:solidFill>
                  <a:schemeClr val="bg1"/>
                </a:solidFill>
              </a:rPr>
              <a:t>RStudio</a:t>
            </a:r>
            <a:r>
              <a:rPr lang="da-DK" sz="1600" dirty="0">
                <a:solidFill>
                  <a:schemeClr val="bg1"/>
                </a:solidFill>
              </a:rPr>
              <a:t> er selve applikationen, hvori vi skriver vores kode. Det er </a:t>
            </a:r>
            <a:r>
              <a:rPr lang="da-DK" sz="1600" dirty="0" err="1">
                <a:solidFill>
                  <a:schemeClr val="bg1"/>
                </a:solidFill>
              </a:rPr>
              <a:t>RStudio</a:t>
            </a:r>
            <a:r>
              <a:rPr lang="da-DK" sz="1600" dirty="0">
                <a:solidFill>
                  <a:schemeClr val="bg1"/>
                </a:solidFill>
              </a:rPr>
              <a:t> vi åbner, når vi skal programmere.</a:t>
            </a:r>
            <a:br>
              <a:rPr lang="da-DK" sz="1600" dirty="0">
                <a:solidFill>
                  <a:schemeClr val="bg1"/>
                </a:solidFill>
              </a:rPr>
            </a:br>
            <a:r>
              <a:rPr lang="da-DK" sz="1600" dirty="0" err="1">
                <a:solidFill>
                  <a:schemeClr val="bg1"/>
                </a:solidFill>
              </a:rPr>
              <a:t>RStudio</a:t>
            </a:r>
            <a:r>
              <a:rPr lang="da-DK" sz="1600" dirty="0">
                <a:solidFill>
                  <a:schemeClr val="bg1"/>
                </a:solidFill>
              </a:rPr>
              <a:t> kan downloades her: </a:t>
            </a:r>
            <a:r>
              <a:rPr lang="da-DK" sz="1600" u="sng" dirty="0">
                <a:solidFill>
                  <a:schemeClr val="bg1"/>
                </a:solidFill>
                <a:hlinkClick r:id="rId2"/>
              </a:rPr>
              <a:t>https://posit.co/download/rstudio-desktop/</a:t>
            </a:r>
            <a:endParaRPr lang="da-DK" sz="1600" dirty="0">
              <a:solidFill>
                <a:schemeClr val="bg1"/>
              </a:solidFill>
            </a:endParaRPr>
          </a:p>
          <a:p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35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Link til </a:t>
            </a:r>
            <a:r>
              <a:rPr lang="da-DK" dirty="0" err="1" smtClean="0"/>
              <a:t>Github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3"/>
          </p:nvPr>
        </p:nvSpPr>
        <p:spPr>
          <a:xfrm>
            <a:off x="719138" y="1355559"/>
            <a:ext cx="10748962" cy="3929242"/>
          </a:xfrm>
        </p:spPr>
        <p:txBody>
          <a:bodyPr/>
          <a:lstStyle/>
          <a:p>
            <a:pPr marL="0" indent="0">
              <a:buNone/>
            </a:pPr>
            <a:r>
              <a:rPr lang="da-DK" sz="4000" dirty="0">
                <a:hlinkClick r:id="rId2"/>
              </a:rPr>
              <a:t>https://</a:t>
            </a:r>
            <a:r>
              <a:rPr lang="da-DK" sz="3600" dirty="0" smtClean="0">
                <a:hlinkClick r:id="rId2"/>
              </a:rPr>
              <a:t>github.com/AUL-BSS-Datalab/StatistikIntroR</a:t>
            </a:r>
            <a:endParaRPr lang="da-DK" sz="4000" dirty="0" smtClean="0"/>
          </a:p>
          <a:p>
            <a:pPr marL="0" indent="0">
              <a:buNone/>
            </a:pPr>
            <a:endParaRPr lang="da-DK" sz="400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januar 2025</a:t>
            </a:fld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325" y="2160270"/>
            <a:ext cx="3462587" cy="346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80402"/>
      </p:ext>
    </p:extLst>
  </p:cSld>
  <p:clrMapOvr>
    <a:masterClrMapping/>
  </p:clrMapOvr>
</p:sld>
</file>

<file path=ppt/theme/theme1.xml><?xml version="1.0" encoding="utf-8"?>
<a:theme xmlns:a="http://schemas.openxmlformats.org/drawingml/2006/main" name="Det Kgl. Bibliotek PowerPoint Skabelon">
  <a:themeElements>
    <a:clrScheme name="Det Kgl. Bibliotek">
      <a:dk1>
        <a:sysClr val="windowText" lastClr="000000"/>
      </a:dk1>
      <a:lt1>
        <a:sysClr val="window" lastClr="FFFFFF"/>
      </a:lt1>
      <a:dk2>
        <a:srgbClr val="001F6A"/>
      </a:dk2>
      <a:lt2>
        <a:srgbClr val="A3871E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t Kgl. Bibliotek PP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rtlCol="0" anchor="ctr"/>
      <a:lstStyle>
        <a:defPPr algn="ctr">
          <a:defRPr sz="2000" noProof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t Kgl. Bibliotek PowerPoint Skabelon (002).potx" id="{DF23A2D2-6AB5-43BF-83E9-0C3F7AABCDDC}" vid="{97FF4EFF-AB3F-4CB7-94A2-21C11BFCCA93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F5B58FCC8F5544985DB3558CBE1F87E" ma:contentTypeVersion="14" ma:contentTypeDescription="Opret et nyt dokument." ma:contentTypeScope="" ma:versionID="b7c2f1d232fc855043ffcd80aec3aebe">
  <xsd:schema xmlns:xsd="http://www.w3.org/2001/XMLSchema" xmlns:xs="http://www.w3.org/2001/XMLSchema" xmlns:p="http://schemas.microsoft.com/office/2006/metadata/properties" xmlns:ns3="1a43b5db-ac85-43fe-b390-45ab55dbfe1b" xmlns:ns4="818acaa3-a4d3-4817-8e60-f4713c6ef536" targetNamespace="http://schemas.microsoft.com/office/2006/metadata/properties" ma:root="true" ma:fieldsID="45be2eef014988cdc3d30f651f58f9ed" ns3:_="" ns4:_="">
    <xsd:import namespace="1a43b5db-ac85-43fe-b390-45ab55dbfe1b"/>
    <xsd:import namespace="818acaa3-a4d3-4817-8e60-f4713c6ef536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System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43b5db-ac85-43fe-b390-45ab55dbfe1b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8acaa3-a4d3-4817-8e60-f4713c6ef536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a43b5db-ac85-43fe-b390-45ab55dbfe1b" xsi:nil="true"/>
  </documentManagement>
</p:properties>
</file>

<file path=customXml/itemProps1.xml><?xml version="1.0" encoding="utf-8"?>
<ds:datastoreItem xmlns:ds="http://schemas.openxmlformats.org/officeDocument/2006/customXml" ds:itemID="{6DAE7A2C-F693-4EEB-B7F6-84AE229897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9857E6-3BC1-4261-91A3-6FFC5B991A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43b5db-ac85-43fe-b390-45ab55dbfe1b"/>
    <ds:schemaRef ds:uri="818acaa3-a4d3-4817-8e60-f4713c6ef5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FAD9A0-AD1A-4CA2-AF0E-AC94F93B344E}">
  <ds:schemaRefs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dcmitype/"/>
    <ds:schemaRef ds:uri="1a43b5db-ac85-43fe-b390-45ab55dbfe1b"/>
    <ds:schemaRef ds:uri="http://purl.org/dc/elements/1.1/"/>
    <ds:schemaRef ds:uri="http://schemas.microsoft.com/office/2006/metadata/properties"/>
    <ds:schemaRef ds:uri="http://schemas.microsoft.com/office/2006/documentManagement/types"/>
    <ds:schemaRef ds:uri="818acaa3-a4d3-4817-8e60-f4713c6ef53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Powerpoint_Det Kgl. Bibliotek_Skabelon</Template>
  <TotalTime>0</TotalTime>
  <Words>202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Det Kgl. Bibliotek PowerPoint Skabelon</vt:lpstr>
      <vt:lpstr>Intro til Deskriptiv Statistik i R </vt:lpstr>
      <vt:lpstr>Agenda</vt:lpstr>
      <vt:lpstr>Formål</vt:lpstr>
      <vt:lpstr>Kompetencer</vt:lpstr>
      <vt:lpstr>Intro til R og Rstudio</vt:lpstr>
      <vt:lpstr>Link til Github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2025-01-21T08:11:38Z</dcterms:created>
  <dcterms:modified xsi:type="dcterms:W3CDTF">2025-01-27T07:32:28Z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ContentTypeId">
    <vt:lpwstr>0x010100FF5B58FCC8F5544985DB3558CBE1F87E</vt:lpwstr>
  </property>
</Properties>
</file>