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9" r:id="rId6"/>
    <p:sldId id="258" r:id="rId7"/>
    <p:sldId id="259" r:id="rId8"/>
    <p:sldId id="262" r:id="rId9"/>
    <p:sldId id="278" r:id="rId10"/>
    <p:sldId id="264" r:id="rId11"/>
    <p:sldId id="281" r:id="rId12"/>
    <p:sldId id="283" r:id="rId13"/>
    <p:sldId id="273" r:id="rId14"/>
    <p:sldId id="274" r:id="rId15"/>
    <p:sldId id="279" r:id="rId16"/>
    <p:sldId id="280" r:id="rId17"/>
    <p:sldId id="275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M PATEL" userId="e3045431-a52a-42ed-ae4a-ee1e05d5baf8" providerId="ADAL" clId="{C9FED43C-2E3C-4F2A-A7EB-7E7CB992DA01}"/>
    <pc:docChg chg="modSld">
      <pc:chgData name="AUM PATEL" userId="e3045431-a52a-42ed-ae4a-ee1e05d5baf8" providerId="ADAL" clId="{C9FED43C-2E3C-4F2A-A7EB-7E7CB992DA01}" dt="2023-02-21T06:57:48.192" v="0" actId="14100"/>
      <pc:docMkLst>
        <pc:docMk/>
      </pc:docMkLst>
      <pc:sldChg chg="modSp mod">
        <pc:chgData name="AUM PATEL" userId="e3045431-a52a-42ed-ae4a-ee1e05d5baf8" providerId="ADAL" clId="{C9FED43C-2E3C-4F2A-A7EB-7E7CB992DA01}" dt="2023-02-21T06:57:48.192" v="0" actId="14100"/>
        <pc:sldMkLst>
          <pc:docMk/>
          <pc:sldMk cId="409265134" sldId="269"/>
        </pc:sldMkLst>
        <pc:picChg chg="mod">
          <ac:chgData name="AUM PATEL" userId="e3045431-a52a-42ed-ae4a-ee1e05d5baf8" providerId="ADAL" clId="{C9FED43C-2E3C-4F2A-A7EB-7E7CB992DA01}" dt="2023-02-21T06:57:48.192" v="0" actId="14100"/>
          <ac:picMkLst>
            <pc:docMk/>
            <pc:sldMk cId="409265134" sldId="269"/>
            <ac:picMk id="15" creationId="{8496FF3A-400E-7EC6-49A5-F0C8DB545B98}"/>
          </ac:picMkLst>
        </pc:picChg>
      </pc:sldChg>
    </pc:docChg>
  </pc:docChgLst>
</pc:chgInfo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D10CAC-99DC-4F89-A3A9-8CC8CA5CA2F1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CA7895E-FA52-4616-9A2D-93E11177479C}">
      <dgm:prSet/>
      <dgm:spPr/>
      <dgm:t>
        <a:bodyPr/>
        <a:lstStyle/>
        <a:p>
          <a:r>
            <a:rPr lang="en-IN"/>
            <a:t>3d renderer Made fully in python</a:t>
          </a:r>
          <a:endParaRPr lang="en-US"/>
        </a:p>
      </dgm:t>
    </dgm:pt>
    <dgm:pt modelId="{A21C9FD8-84F0-455D-9ED6-3D26CB89BDAD}" type="parTrans" cxnId="{8A42279A-F45C-4B63-AE47-645D480208AB}">
      <dgm:prSet/>
      <dgm:spPr/>
      <dgm:t>
        <a:bodyPr/>
        <a:lstStyle/>
        <a:p>
          <a:endParaRPr lang="en-US"/>
        </a:p>
      </dgm:t>
    </dgm:pt>
    <dgm:pt modelId="{3A729C94-888B-40D3-A7B8-A131F8A01F22}" type="sibTrans" cxnId="{8A42279A-F45C-4B63-AE47-645D480208AB}">
      <dgm:prSet/>
      <dgm:spPr/>
      <dgm:t>
        <a:bodyPr/>
        <a:lstStyle/>
        <a:p>
          <a:endParaRPr lang="en-US"/>
        </a:p>
      </dgm:t>
    </dgm:pt>
    <dgm:pt modelId="{F3B9340B-955C-463B-B1C0-12E86706ED06}">
      <dgm:prSet/>
      <dgm:spPr/>
      <dgm:t>
        <a:bodyPr/>
        <a:lstStyle/>
        <a:p>
          <a:r>
            <a:rPr lang="en-IN"/>
            <a:t>Fully working API calls that can convert 2d models to 3d</a:t>
          </a:r>
          <a:endParaRPr lang="en-US"/>
        </a:p>
      </dgm:t>
    </dgm:pt>
    <dgm:pt modelId="{251A7F2F-8D7C-4F70-A557-E171C8801ABA}" type="parTrans" cxnId="{58D3D641-79C6-4467-A057-2C86D9E3451F}">
      <dgm:prSet/>
      <dgm:spPr/>
      <dgm:t>
        <a:bodyPr/>
        <a:lstStyle/>
        <a:p>
          <a:endParaRPr lang="en-US"/>
        </a:p>
      </dgm:t>
    </dgm:pt>
    <dgm:pt modelId="{54CEE058-3760-42B7-8ABD-2B5EC445FDA2}" type="sibTrans" cxnId="{58D3D641-79C6-4467-A057-2C86D9E3451F}">
      <dgm:prSet/>
      <dgm:spPr/>
      <dgm:t>
        <a:bodyPr/>
        <a:lstStyle/>
        <a:p>
          <a:endParaRPr lang="en-US"/>
        </a:p>
      </dgm:t>
    </dgm:pt>
    <dgm:pt modelId="{5F6A3298-4CCE-4D96-9D19-50167FF495E8}">
      <dgm:prSet/>
      <dgm:spPr/>
      <dgm:t>
        <a:bodyPr/>
        <a:lstStyle/>
        <a:p>
          <a:r>
            <a:rPr lang="en-IN"/>
            <a:t>Webapp to view both models</a:t>
          </a:r>
          <a:endParaRPr lang="en-US"/>
        </a:p>
      </dgm:t>
    </dgm:pt>
    <dgm:pt modelId="{12EDB5ED-599B-4D34-894D-AB340623CC7C}" type="parTrans" cxnId="{D29E9BCF-C7F5-4224-B888-B6902117D0AF}">
      <dgm:prSet/>
      <dgm:spPr/>
      <dgm:t>
        <a:bodyPr/>
        <a:lstStyle/>
        <a:p>
          <a:endParaRPr lang="en-US"/>
        </a:p>
      </dgm:t>
    </dgm:pt>
    <dgm:pt modelId="{8BD33E5A-0F05-4378-8770-56C1D047EFB9}" type="sibTrans" cxnId="{D29E9BCF-C7F5-4224-B888-B6902117D0AF}">
      <dgm:prSet/>
      <dgm:spPr/>
      <dgm:t>
        <a:bodyPr/>
        <a:lstStyle/>
        <a:p>
          <a:endParaRPr lang="en-US"/>
        </a:p>
      </dgm:t>
    </dgm:pt>
    <dgm:pt modelId="{272A8EFF-00C2-44BE-AF7B-D9C34060F4FF}">
      <dgm:prSet/>
      <dgm:spPr/>
      <dgm:t>
        <a:bodyPr/>
        <a:lstStyle/>
        <a:p>
          <a:r>
            <a:rPr lang="en-IN"/>
            <a:t>3D model supports pan, zoom, pivot</a:t>
          </a:r>
          <a:endParaRPr lang="en-US"/>
        </a:p>
      </dgm:t>
    </dgm:pt>
    <dgm:pt modelId="{45B988F6-BD7D-491E-96C5-486C94648EBD}" type="parTrans" cxnId="{8937B1CD-6939-49D1-BC88-B1F73D55408A}">
      <dgm:prSet/>
      <dgm:spPr/>
      <dgm:t>
        <a:bodyPr/>
        <a:lstStyle/>
        <a:p>
          <a:endParaRPr lang="en-US"/>
        </a:p>
      </dgm:t>
    </dgm:pt>
    <dgm:pt modelId="{264C6BF0-75BD-44F8-918D-A485421EBA04}" type="sibTrans" cxnId="{8937B1CD-6939-49D1-BC88-B1F73D55408A}">
      <dgm:prSet/>
      <dgm:spPr/>
      <dgm:t>
        <a:bodyPr/>
        <a:lstStyle/>
        <a:p>
          <a:endParaRPr lang="en-US"/>
        </a:p>
      </dgm:t>
    </dgm:pt>
    <dgm:pt modelId="{DF87614C-69C7-40E2-969B-0CBA83ABD5FE}">
      <dgm:prSet/>
      <dgm:spPr/>
      <dgm:t>
        <a:bodyPr/>
        <a:lstStyle/>
        <a:p>
          <a:r>
            <a:rPr lang="en-IN"/>
            <a:t>Simple and intuitive controls.</a:t>
          </a:r>
          <a:endParaRPr lang="en-US"/>
        </a:p>
      </dgm:t>
    </dgm:pt>
    <dgm:pt modelId="{6142A79C-703C-4FDE-91DB-14D77A5856CC}" type="parTrans" cxnId="{E738B2BE-988D-44BC-8B34-55E674A5178F}">
      <dgm:prSet/>
      <dgm:spPr/>
      <dgm:t>
        <a:bodyPr/>
        <a:lstStyle/>
        <a:p>
          <a:endParaRPr lang="en-US"/>
        </a:p>
      </dgm:t>
    </dgm:pt>
    <dgm:pt modelId="{0D7C538C-052C-49FD-8DD1-7332697DDA94}" type="sibTrans" cxnId="{E738B2BE-988D-44BC-8B34-55E674A5178F}">
      <dgm:prSet/>
      <dgm:spPr/>
      <dgm:t>
        <a:bodyPr/>
        <a:lstStyle/>
        <a:p>
          <a:endParaRPr lang="en-US"/>
        </a:p>
      </dgm:t>
    </dgm:pt>
    <dgm:pt modelId="{D9AE4F9A-7A08-4857-8A20-5AFB36BB80D0}" type="pres">
      <dgm:prSet presAssocID="{FFD10CAC-99DC-4F89-A3A9-8CC8CA5CA2F1}" presName="vert0" presStyleCnt="0">
        <dgm:presLayoutVars>
          <dgm:dir/>
          <dgm:animOne val="branch"/>
          <dgm:animLvl val="lvl"/>
        </dgm:presLayoutVars>
      </dgm:prSet>
      <dgm:spPr/>
    </dgm:pt>
    <dgm:pt modelId="{346E11AB-10F4-46BA-9977-9572B02FB749}" type="pres">
      <dgm:prSet presAssocID="{1CA7895E-FA52-4616-9A2D-93E11177479C}" presName="thickLine" presStyleLbl="alignNode1" presStyleIdx="0" presStyleCnt="5"/>
      <dgm:spPr/>
    </dgm:pt>
    <dgm:pt modelId="{52A41C70-CB20-4A6E-9FFB-3AE49FE3DF33}" type="pres">
      <dgm:prSet presAssocID="{1CA7895E-FA52-4616-9A2D-93E11177479C}" presName="horz1" presStyleCnt="0"/>
      <dgm:spPr/>
    </dgm:pt>
    <dgm:pt modelId="{541B4055-DC98-47CE-9FB1-2FA87D1310BF}" type="pres">
      <dgm:prSet presAssocID="{1CA7895E-FA52-4616-9A2D-93E11177479C}" presName="tx1" presStyleLbl="revTx" presStyleIdx="0" presStyleCnt="5"/>
      <dgm:spPr/>
    </dgm:pt>
    <dgm:pt modelId="{A817AF79-C576-4E9E-900B-A859F260BACE}" type="pres">
      <dgm:prSet presAssocID="{1CA7895E-FA52-4616-9A2D-93E11177479C}" presName="vert1" presStyleCnt="0"/>
      <dgm:spPr/>
    </dgm:pt>
    <dgm:pt modelId="{EA1336B5-5314-4590-9218-F91CDCFCEB12}" type="pres">
      <dgm:prSet presAssocID="{F3B9340B-955C-463B-B1C0-12E86706ED06}" presName="thickLine" presStyleLbl="alignNode1" presStyleIdx="1" presStyleCnt="5"/>
      <dgm:spPr/>
    </dgm:pt>
    <dgm:pt modelId="{6AAAC773-5C93-489D-B75C-B49B84F6B250}" type="pres">
      <dgm:prSet presAssocID="{F3B9340B-955C-463B-B1C0-12E86706ED06}" presName="horz1" presStyleCnt="0"/>
      <dgm:spPr/>
    </dgm:pt>
    <dgm:pt modelId="{D1986FAF-5D3E-4CA5-B2B5-D8A2684DD30A}" type="pres">
      <dgm:prSet presAssocID="{F3B9340B-955C-463B-B1C0-12E86706ED06}" presName="tx1" presStyleLbl="revTx" presStyleIdx="1" presStyleCnt="5"/>
      <dgm:spPr/>
    </dgm:pt>
    <dgm:pt modelId="{41EA4B24-600C-4349-BD5B-C8FC7968BFCD}" type="pres">
      <dgm:prSet presAssocID="{F3B9340B-955C-463B-B1C0-12E86706ED06}" presName="vert1" presStyleCnt="0"/>
      <dgm:spPr/>
    </dgm:pt>
    <dgm:pt modelId="{57663D74-3F21-4C62-A98C-DDADC04FB77B}" type="pres">
      <dgm:prSet presAssocID="{5F6A3298-4CCE-4D96-9D19-50167FF495E8}" presName="thickLine" presStyleLbl="alignNode1" presStyleIdx="2" presStyleCnt="5"/>
      <dgm:spPr/>
    </dgm:pt>
    <dgm:pt modelId="{BACBDC3C-5BBA-42BB-8EB2-53138A4994D8}" type="pres">
      <dgm:prSet presAssocID="{5F6A3298-4CCE-4D96-9D19-50167FF495E8}" presName="horz1" presStyleCnt="0"/>
      <dgm:spPr/>
    </dgm:pt>
    <dgm:pt modelId="{AC1B2ABC-011A-4628-A024-0206E5F2F817}" type="pres">
      <dgm:prSet presAssocID="{5F6A3298-4CCE-4D96-9D19-50167FF495E8}" presName="tx1" presStyleLbl="revTx" presStyleIdx="2" presStyleCnt="5"/>
      <dgm:spPr/>
    </dgm:pt>
    <dgm:pt modelId="{61009F34-BCDC-46F8-90C9-182B7BEDF90E}" type="pres">
      <dgm:prSet presAssocID="{5F6A3298-4CCE-4D96-9D19-50167FF495E8}" presName="vert1" presStyleCnt="0"/>
      <dgm:spPr/>
    </dgm:pt>
    <dgm:pt modelId="{19B47C70-5418-4601-A6D1-C550683F837C}" type="pres">
      <dgm:prSet presAssocID="{272A8EFF-00C2-44BE-AF7B-D9C34060F4FF}" presName="thickLine" presStyleLbl="alignNode1" presStyleIdx="3" presStyleCnt="5"/>
      <dgm:spPr/>
    </dgm:pt>
    <dgm:pt modelId="{EBD3A364-1006-4E67-9457-46F723771180}" type="pres">
      <dgm:prSet presAssocID="{272A8EFF-00C2-44BE-AF7B-D9C34060F4FF}" presName="horz1" presStyleCnt="0"/>
      <dgm:spPr/>
    </dgm:pt>
    <dgm:pt modelId="{7D05B4EB-9EC5-416C-B52B-C0C782B4507E}" type="pres">
      <dgm:prSet presAssocID="{272A8EFF-00C2-44BE-AF7B-D9C34060F4FF}" presName="tx1" presStyleLbl="revTx" presStyleIdx="3" presStyleCnt="5"/>
      <dgm:spPr/>
    </dgm:pt>
    <dgm:pt modelId="{5B5CF749-2270-4EF8-8057-4A1D095D9F89}" type="pres">
      <dgm:prSet presAssocID="{272A8EFF-00C2-44BE-AF7B-D9C34060F4FF}" presName="vert1" presStyleCnt="0"/>
      <dgm:spPr/>
    </dgm:pt>
    <dgm:pt modelId="{9EF2F80C-62BD-49DE-9305-FAFF311FC4B5}" type="pres">
      <dgm:prSet presAssocID="{DF87614C-69C7-40E2-969B-0CBA83ABD5FE}" presName="thickLine" presStyleLbl="alignNode1" presStyleIdx="4" presStyleCnt="5"/>
      <dgm:spPr/>
    </dgm:pt>
    <dgm:pt modelId="{F842C7BE-F258-4D1C-9604-658157A1CE75}" type="pres">
      <dgm:prSet presAssocID="{DF87614C-69C7-40E2-969B-0CBA83ABD5FE}" presName="horz1" presStyleCnt="0"/>
      <dgm:spPr/>
    </dgm:pt>
    <dgm:pt modelId="{4F425AB6-7FDF-4D3E-99C8-94275124C4F3}" type="pres">
      <dgm:prSet presAssocID="{DF87614C-69C7-40E2-969B-0CBA83ABD5FE}" presName="tx1" presStyleLbl="revTx" presStyleIdx="4" presStyleCnt="5"/>
      <dgm:spPr/>
    </dgm:pt>
    <dgm:pt modelId="{E2BB2542-85D4-47EA-B00B-877D00886A29}" type="pres">
      <dgm:prSet presAssocID="{DF87614C-69C7-40E2-969B-0CBA83ABD5FE}" presName="vert1" presStyleCnt="0"/>
      <dgm:spPr/>
    </dgm:pt>
  </dgm:ptLst>
  <dgm:cxnLst>
    <dgm:cxn modelId="{5A0A360E-3CA5-40D3-B66E-27DE9FE8BCE6}" type="presOf" srcId="{DF87614C-69C7-40E2-969B-0CBA83ABD5FE}" destId="{4F425AB6-7FDF-4D3E-99C8-94275124C4F3}" srcOrd="0" destOrd="0" presId="urn:microsoft.com/office/officeart/2008/layout/LinedList"/>
    <dgm:cxn modelId="{47538230-DA85-4772-B2B7-EA548755A6BF}" type="presOf" srcId="{5F6A3298-4CCE-4D96-9D19-50167FF495E8}" destId="{AC1B2ABC-011A-4628-A024-0206E5F2F817}" srcOrd="0" destOrd="0" presId="urn:microsoft.com/office/officeart/2008/layout/LinedList"/>
    <dgm:cxn modelId="{58D3D641-79C6-4467-A057-2C86D9E3451F}" srcId="{FFD10CAC-99DC-4F89-A3A9-8CC8CA5CA2F1}" destId="{F3B9340B-955C-463B-B1C0-12E86706ED06}" srcOrd="1" destOrd="0" parTransId="{251A7F2F-8D7C-4F70-A557-E171C8801ABA}" sibTransId="{54CEE058-3760-42B7-8ABD-2B5EC445FDA2}"/>
    <dgm:cxn modelId="{A5AB3062-C769-44D9-91E2-39F94E37649F}" type="presOf" srcId="{F3B9340B-955C-463B-B1C0-12E86706ED06}" destId="{D1986FAF-5D3E-4CA5-B2B5-D8A2684DD30A}" srcOrd="0" destOrd="0" presId="urn:microsoft.com/office/officeart/2008/layout/LinedList"/>
    <dgm:cxn modelId="{8A42279A-F45C-4B63-AE47-645D480208AB}" srcId="{FFD10CAC-99DC-4F89-A3A9-8CC8CA5CA2F1}" destId="{1CA7895E-FA52-4616-9A2D-93E11177479C}" srcOrd="0" destOrd="0" parTransId="{A21C9FD8-84F0-455D-9ED6-3D26CB89BDAD}" sibTransId="{3A729C94-888B-40D3-A7B8-A131F8A01F22}"/>
    <dgm:cxn modelId="{AB63229F-D852-4DCD-92C5-E66D082C2B2A}" type="presOf" srcId="{1CA7895E-FA52-4616-9A2D-93E11177479C}" destId="{541B4055-DC98-47CE-9FB1-2FA87D1310BF}" srcOrd="0" destOrd="0" presId="urn:microsoft.com/office/officeart/2008/layout/LinedList"/>
    <dgm:cxn modelId="{E738B2BE-988D-44BC-8B34-55E674A5178F}" srcId="{FFD10CAC-99DC-4F89-A3A9-8CC8CA5CA2F1}" destId="{DF87614C-69C7-40E2-969B-0CBA83ABD5FE}" srcOrd="4" destOrd="0" parTransId="{6142A79C-703C-4FDE-91DB-14D77A5856CC}" sibTransId="{0D7C538C-052C-49FD-8DD1-7332697DDA94}"/>
    <dgm:cxn modelId="{A2344ECA-54D8-4418-AE1D-1AD65F8D3A9F}" type="presOf" srcId="{FFD10CAC-99DC-4F89-A3A9-8CC8CA5CA2F1}" destId="{D9AE4F9A-7A08-4857-8A20-5AFB36BB80D0}" srcOrd="0" destOrd="0" presId="urn:microsoft.com/office/officeart/2008/layout/LinedList"/>
    <dgm:cxn modelId="{8937B1CD-6939-49D1-BC88-B1F73D55408A}" srcId="{FFD10CAC-99DC-4F89-A3A9-8CC8CA5CA2F1}" destId="{272A8EFF-00C2-44BE-AF7B-D9C34060F4FF}" srcOrd="3" destOrd="0" parTransId="{45B988F6-BD7D-491E-96C5-486C94648EBD}" sibTransId="{264C6BF0-75BD-44F8-918D-A485421EBA04}"/>
    <dgm:cxn modelId="{D29E9BCF-C7F5-4224-B888-B6902117D0AF}" srcId="{FFD10CAC-99DC-4F89-A3A9-8CC8CA5CA2F1}" destId="{5F6A3298-4CCE-4D96-9D19-50167FF495E8}" srcOrd="2" destOrd="0" parTransId="{12EDB5ED-599B-4D34-894D-AB340623CC7C}" sibTransId="{8BD33E5A-0F05-4378-8770-56C1D047EFB9}"/>
    <dgm:cxn modelId="{60F8A4F5-E97E-40DE-BA7E-B48D11E3C287}" type="presOf" srcId="{272A8EFF-00C2-44BE-AF7B-D9C34060F4FF}" destId="{7D05B4EB-9EC5-416C-B52B-C0C782B4507E}" srcOrd="0" destOrd="0" presId="urn:microsoft.com/office/officeart/2008/layout/LinedList"/>
    <dgm:cxn modelId="{C952C50C-E03C-4C9A-98BA-CD2C1E49A7D9}" type="presParOf" srcId="{D9AE4F9A-7A08-4857-8A20-5AFB36BB80D0}" destId="{346E11AB-10F4-46BA-9977-9572B02FB749}" srcOrd="0" destOrd="0" presId="urn:microsoft.com/office/officeart/2008/layout/LinedList"/>
    <dgm:cxn modelId="{3BE952D2-07B1-4AEA-8660-73F4ACDC0D53}" type="presParOf" srcId="{D9AE4F9A-7A08-4857-8A20-5AFB36BB80D0}" destId="{52A41C70-CB20-4A6E-9FFB-3AE49FE3DF33}" srcOrd="1" destOrd="0" presId="urn:microsoft.com/office/officeart/2008/layout/LinedList"/>
    <dgm:cxn modelId="{137FA050-F80C-4DEC-9715-EC4D18202BFB}" type="presParOf" srcId="{52A41C70-CB20-4A6E-9FFB-3AE49FE3DF33}" destId="{541B4055-DC98-47CE-9FB1-2FA87D1310BF}" srcOrd="0" destOrd="0" presId="urn:microsoft.com/office/officeart/2008/layout/LinedList"/>
    <dgm:cxn modelId="{EF1E21A4-0BCA-4944-A8A9-21CB5D51CE4F}" type="presParOf" srcId="{52A41C70-CB20-4A6E-9FFB-3AE49FE3DF33}" destId="{A817AF79-C576-4E9E-900B-A859F260BACE}" srcOrd="1" destOrd="0" presId="urn:microsoft.com/office/officeart/2008/layout/LinedList"/>
    <dgm:cxn modelId="{252DD847-93E9-40B8-93F2-41E6C57D374C}" type="presParOf" srcId="{D9AE4F9A-7A08-4857-8A20-5AFB36BB80D0}" destId="{EA1336B5-5314-4590-9218-F91CDCFCEB12}" srcOrd="2" destOrd="0" presId="urn:microsoft.com/office/officeart/2008/layout/LinedList"/>
    <dgm:cxn modelId="{B7AA4404-D5B1-4C38-B049-A16B3C6B6B25}" type="presParOf" srcId="{D9AE4F9A-7A08-4857-8A20-5AFB36BB80D0}" destId="{6AAAC773-5C93-489D-B75C-B49B84F6B250}" srcOrd="3" destOrd="0" presId="urn:microsoft.com/office/officeart/2008/layout/LinedList"/>
    <dgm:cxn modelId="{98BB36EF-0ACD-47C8-87C4-2199F413AF7B}" type="presParOf" srcId="{6AAAC773-5C93-489D-B75C-B49B84F6B250}" destId="{D1986FAF-5D3E-4CA5-B2B5-D8A2684DD30A}" srcOrd="0" destOrd="0" presId="urn:microsoft.com/office/officeart/2008/layout/LinedList"/>
    <dgm:cxn modelId="{984924E9-40C4-40F0-82CC-6291943ADA6F}" type="presParOf" srcId="{6AAAC773-5C93-489D-B75C-B49B84F6B250}" destId="{41EA4B24-600C-4349-BD5B-C8FC7968BFCD}" srcOrd="1" destOrd="0" presId="urn:microsoft.com/office/officeart/2008/layout/LinedList"/>
    <dgm:cxn modelId="{DEE6FAD7-787E-4C20-906D-112683BF575F}" type="presParOf" srcId="{D9AE4F9A-7A08-4857-8A20-5AFB36BB80D0}" destId="{57663D74-3F21-4C62-A98C-DDADC04FB77B}" srcOrd="4" destOrd="0" presId="urn:microsoft.com/office/officeart/2008/layout/LinedList"/>
    <dgm:cxn modelId="{DADF7A60-05D5-4332-8B7E-94959BEAC320}" type="presParOf" srcId="{D9AE4F9A-7A08-4857-8A20-5AFB36BB80D0}" destId="{BACBDC3C-5BBA-42BB-8EB2-53138A4994D8}" srcOrd="5" destOrd="0" presId="urn:microsoft.com/office/officeart/2008/layout/LinedList"/>
    <dgm:cxn modelId="{FF75275C-8E4F-4495-A92D-BCB5BB4F3151}" type="presParOf" srcId="{BACBDC3C-5BBA-42BB-8EB2-53138A4994D8}" destId="{AC1B2ABC-011A-4628-A024-0206E5F2F817}" srcOrd="0" destOrd="0" presId="urn:microsoft.com/office/officeart/2008/layout/LinedList"/>
    <dgm:cxn modelId="{C7AB6306-09DE-44EC-B783-7938EAE22303}" type="presParOf" srcId="{BACBDC3C-5BBA-42BB-8EB2-53138A4994D8}" destId="{61009F34-BCDC-46F8-90C9-182B7BEDF90E}" srcOrd="1" destOrd="0" presId="urn:microsoft.com/office/officeart/2008/layout/LinedList"/>
    <dgm:cxn modelId="{B00BBCAE-FB3B-41B9-A833-6333FA412AA8}" type="presParOf" srcId="{D9AE4F9A-7A08-4857-8A20-5AFB36BB80D0}" destId="{19B47C70-5418-4601-A6D1-C550683F837C}" srcOrd="6" destOrd="0" presId="urn:microsoft.com/office/officeart/2008/layout/LinedList"/>
    <dgm:cxn modelId="{1AC9464B-3A2F-4AEE-ABFC-C62F287DAA5D}" type="presParOf" srcId="{D9AE4F9A-7A08-4857-8A20-5AFB36BB80D0}" destId="{EBD3A364-1006-4E67-9457-46F723771180}" srcOrd="7" destOrd="0" presId="urn:microsoft.com/office/officeart/2008/layout/LinedList"/>
    <dgm:cxn modelId="{3B41D6FA-2C21-460F-AF05-2BE8101C5E09}" type="presParOf" srcId="{EBD3A364-1006-4E67-9457-46F723771180}" destId="{7D05B4EB-9EC5-416C-B52B-C0C782B4507E}" srcOrd="0" destOrd="0" presId="urn:microsoft.com/office/officeart/2008/layout/LinedList"/>
    <dgm:cxn modelId="{AF5398CB-80C8-4E94-99F6-4215480C1ADC}" type="presParOf" srcId="{EBD3A364-1006-4E67-9457-46F723771180}" destId="{5B5CF749-2270-4EF8-8057-4A1D095D9F89}" srcOrd="1" destOrd="0" presId="urn:microsoft.com/office/officeart/2008/layout/LinedList"/>
    <dgm:cxn modelId="{E064B3B6-BA45-427E-BC6C-D0A6D0493370}" type="presParOf" srcId="{D9AE4F9A-7A08-4857-8A20-5AFB36BB80D0}" destId="{9EF2F80C-62BD-49DE-9305-FAFF311FC4B5}" srcOrd="8" destOrd="0" presId="urn:microsoft.com/office/officeart/2008/layout/LinedList"/>
    <dgm:cxn modelId="{8D7FDA43-8EB4-4C4A-BBE8-7C77E2A91AA5}" type="presParOf" srcId="{D9AE4F9A-7A08-4857-8A20-5AFB36BB80D0}" destId="{F842C7BE-F258-4D1C-9604-658157A1CE75}" srcOrd="9" destOrd="0" presId="urn:microsoft.com/office/officeart/2008/layout/LinedList"/>
    <dgm:cxn modelId="{F1AC3C5E-4BFC-4780-A9C6-00A3E01E11AE}" type="presParOf" srcId="{F842C7BE-F258-4D1C-9604-658157A1CE75}" destId="{4F425AB6-7FDF-4D3E-99C8-94275124C4F3}" srcOrd="0" destOrd="0" presId="urn:microsoft.com/office/officeart/2008/layout/LinedList"/>
    <dgm:cxn modelId="{7E6FBC61-FCA4-4CBB-878A-AF0AB7FFF720}" type="presParOf" srcId="{F842C7BE-F258-4D1C-9604-658157A1CE75}" destId="{E2BB2542-85D4-47EA-B00B-877D00886A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17670F-1A75-4440-8359-8B7AE01D684B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A5C5FA1-B6C1-4772-AADB-F5E0C1A6847D}">
      <dgm:prSet/>
      <dgm:spPr/>
      <dgm:t>
        <a:bodyPr/>
        <a:lstStyle/>
        <a:p>
          <a:r>
            <a:rPr lang="en-IN" b="1"/>
            <a:t>Government</a:t>
          </a:r>
          <a:r>
            <a:rPr lang="en-IN"/>
            <a:t> </a:t>
          </a:r>
          <a:endParaRPr lang="en-US"/>
        </a:p>
      </dgm:t>
    </dgm:pt>
    <dgm:pt modelId="{4175BFFD-502A-47C7-825A-4E80BF492C07}" type="parTrans" cxnId="{F6FE40C3-EFAE-4773-8028-DEFA87843D76}">
      <dgm:prSet/>
      <dgm:spPr/>
      <dgm:t>
        <a:bodyPr/>
        <a:lstStyle/>
        <a:p>
          <a:endParaRPr lang="en-US"/>
        </a:p>
      </dgm:t>
    </dgm:pt>
    <dgm:pt modelId="{8DA656C5-0976-4507-A497-6A291ED7013B}" type="sibTrans" cxnId="{F6FE40C3-EFAE-4773-8028-DEFA87843D76}">
      <dgm:prSet/>
      <dgm:spPr/>
      <dgm:t>
        <a:bodyPr/>
        <a:lstStyle/>
        <a:p>
          <a:endParaRPr lang="en-US"/>
        </a:p>
      </dgm:t>
    </dgm:pt>
    <dgm:pt modelId="{77B34D94-B5D0-45B3-A4A4-062025048CE9}">
      <dgm:prSet/>
      <dgm:spPr/>
      <dgm:t>
        <a:bodyPr/>
        <a:lstStyle/>
        <a:p>
          <a:r>
            <a:rPr lang="en-IN"/>
            <a:t>Government agencies can run several risk analysis on the model to check the viability of construction projects.</a:t>
          </a:r>
          <a:endParaRPr lang="en-US"/>
        </a:p>
      </dgm:t>
    </dgm:pt>
    <dgm:pt modelId="{C27C374A-093B-42AE-A60D-6CA9B9D475AD}" type="parTrans" cxnId="{D700FC47-813D-493E-8A1E-AF35996ED2A0}">
      <dgm:prSet/>
      <dgm:spPr/>
      <dgm:t>
        <a:bodyPr/>
        <a:lstStyle/>
        <a:p>
          <a:endParaRPr lang="en-US"/>
        </a:p>
      </dgm:t>
    </dgm:pt>
    <dgm:pt modelId="{3D9FF162-04F4-4AE6-8D7F-E11040961951}" type="sibTrans" cxnId="{D700FC47-813D-493E-8A1E-AF35996ED2A0}">
      <dgm:prSet/>
      <dgm:spPr/>
      <dgm:t>
        <a:bodyPr/>
        <a:lstStyle/>
        <a:p>
          <a:endParaRPr lang="en-US"/>
        </a:p>
      </dgm:t>
    </dgm:pt>
    <dgm:pt modelId="{071EB58E-9D6D-4737-B375-35B68FB71E58}">
      <dgm:prSet/>
      <dgm:spPr/>
      <dgm:t>
        <a:bodyPr/>
        <a:lstStyle/>
        <a:p>
          <a:r>
            <a:rPr lang="en-IN" b="1"/>
            <a:t>Private Construction Agencies</a:t>
          </a:r>
          <a:endParaRPr lang="en-US"/>
        </a:p>
      </dgm:t>
    </dgm:pt>
    <dgm:pt modelId="{A81B8F5A-A7BC-476B-8470-71BB5697A8B1}" type="parTrans" cxnId="{6A5A5E1B-7F97-46F0-B952-4647E5AD9DF0}">
      <dgm:prSet/>
      <dgm:spPr/>
      <dgm:t>
        <a:bodyPr/>
        <a:lstStyle/>
        <a:p>
          <a:endParaRPr lang="en-US"/>
        </a:p>
      </dgm:t>
    </dgm:pt>
    <dgm:pt modelId="{139BB5FF-F97F-4A31-AFDE-278A4509A2F4}" type="sibTrans" cxnId="{6A5A5E1B-7F97-46F0-B952-4647E5AD9DF0}">
      <dgm:prSet/>
      <dgm:spPr/>
      <dgm:t>
        <a:bodyPr/>
        <a:lstStyle/>
        <a:p>
          <a:endParaRPr lang="en-US"/>
        </a:p>
      </dgm:t>
    </dgm:pt>
    <dgm:pt modelId="{03E24A64-8465-4A3E-8B55-99DF44042275}">
      <dgm:prSet/>
      <dgm:spPr/>
      <dgm:t>
        <a:bodyPr/>
        <a:lstStyle/>
        <a:p>
          <a:r>
            <a:rPr lang="en-IN"/>
            <a:t>Can use it to demonstrate their construction projects in an interactive way.</a:t>
          </a:r>
          <a:endParaRPr lang="en-US"/>
        </a:p>
      </dgm:t>
    </dgm:pt>
    <dgm:pt modelId="{D1AAA2B6-F7B6-4D0F-B1AA-2533BD7C68C3}" type="parTrans" cxnId="{96361556-35AD-4F04-B1CC-86773CB1FA2D}">
      <dgm:prSet/>
      <dgm:spPr/>
      <dgm:t>
        <a:bodyPr/>
        <a:lstStyle/>
        <a:p>
          <a:endParaRPr lang="en-US"/>
        </a:p>
      </dgm:t>
    </dgm:pt>
    <dgm:pt modelId="{69AF7FFF-045F-462A-AD55-D8318261D89E}" type="sibTrans" cxnId="{96361556-35AD-4F04-B1CC-86773CB1FA2D}">
      <dgm:prSet/>
      <dgm:spPr/>
      <dgm:t>
        <a:bodyPr/>
        <a:lstStyle/>
        <a:p>
          <a:endParaRPr lang="en-US"/>
        </a:p>
      </dgm:t>
    </dgm:pt>
    <dgm:pt modelId="{6E5D6E9F-E983-45F0-AD03-4D7A0AD506AE}">
      <dgm:prSet/>
      <dgm:spPr/>
      <dgm:t>
        <a:bodyPr/>
        <a:lstStyle/>
        <a:p>
          <a:r>
            <a:rPr lang="en-IN" b="1"/>
            <a:t>Travel And Tourism Agencies</a:t>
          </a:r>
          <a:endParaRPr lang="en-US"/>
        </a:p>
      </dgm:t>
    </dgm:pt>
    <dgm:pt modelId="{3DE8AC78-DFF7-4A9A-8B91-713BFA82ECB0}" type="parTrans" cxnId="{68F77776-3D7D-4FAC-87B6-849AA3DC7155}">
      <dgm:prSet/>
      <dgm:spPr/>
      <dgm:t>
        <a:bodyPr/>
        <a:lstStyle/>
        <a:p>
          <a:endParaRPr lang="en-US"/>
        </a:p>
      </dgm:t>
    </dgm:pt>
    <dgm:pt modelId="{39C4C1F5-FCB0-4C46-9585-713A7241D96F}" type="sibTrans" cxnId="{68F77776-3D7D-4FAC-87B6-849AA3DC7155}">
      <dgm:prSet/>
      <dgm:spPr/>
      <dgm:t>
        <a:bodyPr/>
        <a:lstStyle/>
        <a:p>
          <a:endParaRPr lang="en-US"/>
        </a:p>
      </dgm:t>
    </dgm:pt>
    <dgm:pt modelId="{B85420A2-8786-4A34-AE6A-0C7391941CA0}">
      <dgm:prSet/>
      <dgm:spPr/>
      <dgm:t>
        <a:bodyPr/>
        <a:lstStyle/>
        <a:p>
          <a:r>
            <a:rPr lang="en-IN"/>
            <a:t>Travel and tourism agencies can use it to entice travel demands in particular cities.</a:t>
          </a:r>
          <a:endParaRPr lang="en-US"/>
        </a:p>
      </dgm:t>
    </dgm:pt>
    <dgm:pt modelId="{17315AE2-7F3D-4EEA-AE7A-93097657B1A1}" type="parTrans" cxnId="{E2E3FB0A-47CE-4729-A903-4F677BA97F69}">
      <dgm:prSet/>
      <dgm:spPr/>
      <dgm:t>
        <a:bodyPr/>
        <a:lstStyle/>
        <a:p>
          <a:endParaRPr lang="en-US"/>
        </a:p>
      </dgm:t>
    </dgm:pt>
    <dgm:pt modelId="{A0A3A57E-E177-4E91-846E-DFB35924FD4B}" type="sibTrans" cxnId="{E2E3FB0A-47CE-4729-A903-4F677BA97F69}">
      <dgm:prSet/>
      <dgm:spPr/>
      <dgm:t>
        <a:bodyPr/>
        <a:lstStyle/>
        <a:p>
          <a:endParaRPr lang="en-US"/>
        </a:p>
      </dgm:t>
    </dgm:pt>
    <dgm:pt modelId="{35BC9D0D-F783-4307-95CE-6D7D13E89CD7}">
      <dgm:prSet/>
      <dgm:spPr/>
      <dgm:t>
        <a:bodyPr/>
        <a:lstStyle/>
        <a:p>
          <a:r>
            <a:rPr lang="en-IN" b="1"/>
            <a:t>Research Agencies</a:t>
          </a:r>
          <a:endParaRPr lang="en-US"/>
        </a:p>
      </dgm:t>
    </dgm:pt>
    <dgm:pt modelId="{8751BDE9-99CD-4705-BD83-41528A8E0818}" type="parTrans" cxnId="{147C3DC5-97C1-4479-A0C0-669D38ED0006}">
      <dgm:prSet/>
      <dgm:spPr/>
      <dgm:t>
        <a:bodyPr/>
        <a:lstStyle/>
        <a:p>
          <a:endParaRPr lang="en-US"/>
        </a:p>
      </dgm:t>
    </dgm:pt>
    <dgm:pt modelId="{739B3989-F8DE-4D6F-96AB-C1DE9B18E449}" type="sibTrans" cxnId="{147C3DC5-97C1-4479-A0C0-669D38ED0006}">
      <dgm:prSet/>
      <dgm:spPr/>
      <dgm:t>
        <a:bodyPr/>
        <a:lstStyle/>
        <a:p>
          <a:endParaRPr lang="en-US"/>
        </a:p>
      </dgm:t>
    </dgm:pt>
    <dgm:pt modelId="{BEF12998-3959-4059-BAA7-73A960711DAA}">
      <dgm:prSet/>
      <dgm:spPr/>
      <dgm:t>
        <a:bodyPr/>
        <a:lstStyle/>
        <a:p>
          <a:r>
            <a:rPr lang="en-IN"/>
            <a:t>To simulate the affect of hypothetical, government policies, etc.</a:t>
          </a:r>
          <a:endParaRPr lang="en-US"/>
        </a:p>
      </dgm:t>
    </dgm:pt>
    <dgm:pt modelId="{DA20E341-8415-46E0-B338-E9A3A69D1725}" type="parTrans" cxnId="{94FF6F0D-C9BC-4373-9063-26D8CA5A8877}">
      <dgm:prSet/>
      <dgm:spPr/>
      <dgm:t>
        <a:bodyPr/>
        <a:lstStyle/>
        <a:p>
          <a:endParaRPr lang="en-US"/>
        </a:p>
      </dgm:t>
    </dgm:pt>
    <dgm:pt modelId="{5989D0F7-738D-46E2-9957-54CE80EF66A7}" type="sibTrans" cxnId="{94FF6F0D-C9BC-4373-9063-26D8CA5A8877}">
      <dgm:prSet/>
      <dgm:spPr/>
      <dgm:t>
        <a:bodyPr/>
        <a:lstStyle/>
        <a:p>
          <a:endParaRPr lang="en-US"/>
        </a:p>
      </dgm:t>
    </dgm:pt>
    <dgm:pt modelId="{6DE68D1A-43BA-40D6-86E1-42EB07486C2A}" type="pres">
      <dgm:prSet presAssocID="{4C17670F-1A75-4440-8359-8B7AE01D684B}" presName="linear" presStyleCnt="0">
        <dgm:presLayoutVars>
          <dgm:dir/>
          <dgm:animLvl val="lvl"/>
          <dgm:resizeHandles val="exact"/>
        </dgm:presLayoutVars>
      </dgm:prSet>
      <dgm:spPr/>
    </dgm:pt>
    <dgm:pt modelId="{EF3AC134-CCF5-4049-9EFF-2070E3363DC3}" type="pres">
      <dgm:prSet presAssocID="{3A5C5FA1-B6C1-4772-AADB-F5E0C1A6847D}" presName="parentLin" presStyleCnt="0"/>
      <dgm:spPr/>
    </dgm:pt>
    <dgm:pt modelId="{EC6CECDE-79A8-40EF-9C8A-7F593AC87FA2}" type="pres">
      <dgm:prSet presAssocID="{3A5C5FA1-B6C1-4772-AADB-F5E0C1A6847D}" presName="parentLeftMargin" presStyleLbl="node1" presStyleIdx="0" presStyleCnt="4"/>
      <dgm:spPr/>
    </dgm:pt>
    <dgm:pt modelId="{64E6D513-C690-4D93-A8E6-1B3C4D8E7F5B}" type="pres">
      <dgm:prSet presAssocID="{3A5C5FA1-B6C1-4772-AADB-F5E0C1A6847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BBF3105-9159-4A26-80E3-7C5E22EAA190}" type="pres">
      <dgm:prSet presAssocID="{3A5C5FA1-B6C1-4772-AADB-F5E0C1A6847D}" presName="negativeSpace" presStyleCnt="0"/>
      <dgm:spPr/>
    </dgm:pt>
    <dgm:pt modelId="{1EC3B65B-9BBA-40DF-B866-56B13F9B1ABD}" type="pres">
      <dgm:prSet presAssocID="{3A5C5FA1-B6C1-4772-AADB-F5E0C1A6847D}" presName="childText" presStyleLbl="conFgAcc1" presStyleIdx="0" presStyleCnt="4">
        <dgm:presLayoutVars>
          <dgm:bulletEnabled val="1"/>
        </dgm:presLayoutVars>
      </dgm:prSet>
      <dgm:spPr/>
    </dgm:pt>
    <dgm:pt modelId="{E9ED2DEF-AED8-4E8E-B016-667821048D7D}" type="pres">
      <dgm:prSet presAssocID="{8DA656C5-0976-4507-A497-6A291ED7013B}" presName="spaceBetweenRectangles" presStyleCnt="0"/>
      <dgm:spPr/>
    </dgm:pt>
    <dgm:pt modelId="{DE74547B-E148-4EF1-A472-4ABC3F72BE7D}" type="pres">
      <dgm:prSet presAssocID="{071EB58E-9D6D-4737-B375-35B68FB71E58}" presName="parentLin" presStyleCnt="0"/>
      <dgm:spPr/>
    </dgm:pt>
    <dgm:pt modelId="{EB533228-6E64-45CC-9CFD-1993A10C202F}" type="pres">
      <dgm:prSet presAssocID="{071EB58E-9D6D-4737-B375-35B68FB71E58}" presName="parentLeftMargin" presStyleLbl="node1" presStyleIdx="0" presStyleCnt="4"/>
      <dgm:spPr/>
    </dgm:pt>
    <dgm:pt modelId="{E1B75B27-1D78-49FE-A54E-83C66EEE3287}" type="pres">
      <dgm:prSet presAssocID="{071EB58E-9D6D-4737-B375-35B68FB71E5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45E1C84-F839-4620-8FCF-1064E38F5680}" type="pres">
      <dgm:prSet presAssocID="{071EB58E-9D6D-4737-B375-35B68FB71E58}" presName="negativeSpace" presStyleCnt="0"/>
      <dgm:spPr/>
    </dgm:pt>
    <dgm:pt modelId="{20188EE6-41CC-4633-81C2-AC2E2A49DE0C}" type="pres">
      <dgm:prSet presAssocID="{071EB58E-9D6D-4737-B375-35B68FB71E58}" presName="childText" presStyleLbl="conFgAcc1" presStyleIdx="1" presStyleCnt="4">
        <dgm:presLayoutVars>
          <dgm:bulletEnabled val="1"/>
        </dgm:presLayoutVars>
      </dgm:prSet>
      <dgm:spPr/>
    </dgm:pt>
    <dgm:pt modelId="{18D9B830-8BEB-4126-8BC9-47ABAD49FBE3}" type="pres">
      <dgm:prSet presAssocID="{139BB5FF-F97F-4A31-AFDE-278A4509A2F4}" presName="spaceBetweenRectangles" presStyleCnt="0"/>
      <dgm:spPr/>
    </dgm:pt>
    <dgm:pt modelId="{B7011798-0184-4D6E-AB3A-D4AFE332665E}" type="pres">
      <dgm:prSet presAssocID="{6E5D6E9F-E983-45F0-AD03-4D7A0AD506AE}" presName="parentLin" presStyleCnt="0"/>
      <dgm:spPr/>
    </dgm:pt>
    <dgm:pt modelId="{EE93FA17-EF3C-4C14-94B0-D93551D25C76}" type="pres">
      <dgm:prSet presAssocID="{6E5D6E9F-E983-45F0-AD03-4D7A0AD506AE}" presName="parentLeftMargin" presStyleLbl="node1" presStyleIdx="1" presStyleCnt="4"/>
      <dgm:spPr/>
    </dgm:pt>
    <dgm:pt modelId="{8237CB90-F5DF-4DBE-8E3B-3CA99DA32BEC}" type="pres">
      <dgm:prSet presAssocID="{6E5D6E9F-E983-45F0-AD03-4D7A0AD506A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DED1DEF-9C7A-4986-96C2-3E0592D64B22}" type="pres">
      <dgm:prSet presAssocID="{6E5D6E9F-E983-45F0-AD03-4D7A0AD506AE}" presName="negativeSpace" presStyleCnt="0"/>
      <dgm:spPr/>
    </dgm:pt>
    <dgm:pt modelId="{6CEDE42C-A398-45F2-B950-9B4AFC4D81DC}" type="pres">
      <dgm:prSet presAssocID="{6E5D6E9F-E983-45F0-AD03-4D7A0AD506AE}" presName="childText" presStyleLbl="conFgAcc1" presStyleIdx="2" presStyleCnt="4">
        <dgm:presLayoutVars>
          <dgm:bulletEnabled val="1"/>
        </dgm:presLayoutVars>
      </dgm:prSet>
      <dgm:spPr/>
    </dgm:pt>
    <dgm:pt modelId="{58B5F030-A190-4CAB-89E1-D5FE29F1E96E}" type="pres">
      <dgm:prSet presAssocID="{39C4C1F5-FCB0-4C46-9585-713A7241D96F}" presName="spaceBetweenRectangles" presStyleCnt="0"/>
      <dgm:spPr/>
    </dgm:pt>
    <dgm:pt modelId="{ADBB6751-80B0-48D2-AEBB-726E320EC810}" type="pres">
      <dgm:prSet presAssocID="{35BC9D0D-F783-4307-95CE-6D7D13E89CD7}" presName="parentLin" presStyleCnt="0"/>
      <dgm:spPr/>
    </dgm:pt>
    <dgm:pt modelId="{F4F3A5A6-500B-4FDA-9FF7-64F47E560047}" type="pres">
      <dgm:prSet presAssocID="{35BC9D0D-F783-4307-95CE-6D7D13E89CD7}" presName="parentLeftMargin" presStyleLbl="node1" presStyleIdx="2" presStyleCnt="4"/>
      <dgm:spPr/>
    </dgm:pt>
    <dgm:pt modelId="{5D63717A-1481-419F-B3D2-3081A98E048A}" type="pres">
      <dgm:prSet presAssocID="{35BC9D0D-F783-4307-95CE-6D7D13E89CD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6B76773-A010-47E1-A0B3-643841D9652C}" type="pres">
      <dgm:prSet presAssocID="{35BC9D0D-F783-4307-95CE-6D7D13E89CD7}" presName="negativeSpace" presStyleCnt="0"/>
      <dgm:spPr/>
    </dgm:pt>
    <dgm:pt modelId="{2CA60672-D28C-4845-9511-6494F205627A}" type="pres">
      <dgm:prSet presAssocID="{35BC9D0D-F783-4307-95CE-6D7D13E89CD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709CE07-694F-4B11-8651-DE66F48A52AB}" type="presOf" srcId="{4C17670F-1A75-4440-8359-8B7AE01D684B}" destId="{6DE68D1A-43BA-40D6-86E1-42EB07486C2A}" srcOrd="0" destOrd="0" presId="urn:microsoft.com/office/officeart/2005/8/layout/list1"/>
    <dgm:cxn modelId="{E2E3FB0A-47CE-4729-A903-4F677BA97F69}" srcId="{6E5D6E9F-E983-45F0-AD03-4D7A0AD506AE}" destId="{B85420A2-8786-4A34-AE6A-0C7391941CA0}" srcOrd="0" destOrd="0" parTransId="{17315AE2-7F3D-4EEA-AE7A-93097657B1A1}" sibTransId="{A0A3A57E-E177-4E91-846E-DFB35924FD4B}"/>
    <dgm:cxn modelId="{94FF6F0D-C9BC-4373-9063-26D8CA5A8877}" srcId="{35BC9D0D-F783-4307-95CE-6D7D13E89CD7}" destId="{BEF12998-3959-4059-BAA7-73A960711DAA}" srcOrd="0" destOrd="0" parTransId="{DA20E341-8415-46E0-B338-E9A3A69D1725}" sibTransId="{5989D0F7-738D-46E2-9957-54CE80EF66A7}"/>
    <dgm:cxn modelId="{6A5A5E1B-7F97-46F0-B952-4647E5AD9DF0}" srcId="{4C17670F-1A75-4440-8359-8B7AE01D684B}" destId="{071EB58E-9D6D-4737-B375-35B68FB71E58}" srcOrd="1" destOrd="0" parTransId="{A81B8F5A-A7BC-476B-8470-71BB5697A8B1}" sibTransId="{139BB5FF-F97F-4A31-AFDE-278A4509A2F4}"/>
    <dgm:cxn modelId="{68D5741B-368C-4CCF-938D-AA7A584BAD51}" type="presOf" srcId="{6E5D6E9F-E983-45F0-AD03-4D7A0AD506AE}" destId="{8237CB90-F5DF-4DBE-8E3B-3CA99DA32BEC}" srcOrd="1" destOrd="0" presId="urn:microsoft.com/office/officeart/2005/8/layout/list1"/>
    <dgm:cxn modelId="{7BA6C71C-4B7E-4960-B41B-B335F9CE935B}" type="presOf" srcId="{071EB58E-9D6D-4737-B375-35B68FB71E58}" destId="{E1B75B27-1D78-49FE-A54E-83C66EEE3287}" srcOrd="1" destOrd="0" presId="urn:microsoft.com/office/officeart/2005/8/layout/list1"/>
    <dgm:cxn modelId="{7691AF1E-C270-4B8F-9A41-D87AC7267C91}" type="presOf" srcId="{071EB58E-9D6D-4737-B375-35B68FB71E58}" destId="{EB533228-6E64-45CC-9CFD-1993A10C202F}" srcOrd="0" destOrd="0" presId="urn:microsoft.com/office/officeart/2005/8/layout/list1"/>
    <dgm:cxn modelId="{4D451020-406D-4608-A565-1016763C6B1F}" type="presOf" srcId="{3A5C5FA1-B6C1-4772-AADB-F5E0C1A6847D}" destId="{EC6CECDE-79A8-40EF-9C8A-7F593AC87FA2}" srcOrd="0" destOrd="0" presId="urn:microsoft.com/office/officeart/2005/8/layout/list1"/>
    <dgm:cxn modelId="{E8FDFA24-B536-4219-9348-43B615857499}" type="presOf" srcId="{35BC9D0D-F783-4307-95CE-6D7D13E89CD7}" destId="{5D63717A-1481-419F-B3D2-3081A98E048A}" srcOrd="1" destOrd="0" presId="urn:microsoft.com/office/officeart/2005/8/layout/list1"/>
    <dgm:cxn modelId="{D700FC47-813D-493E-8A1E-AF35996ED2A0}" srcId="{3A5C5FA1-B6C1-4772-AADB-F5E0C1A6847D}" destId="{77B34D94-B5D0-45B3-A4A4-062025048CE9}" srcOrd="0" destOrd="0" parTransId="{C27C374A-093B-42AE-A60D-6CA9B9D475AD}" sibTransId="{3D9FF162-04F4-4AE6-8D7F-E11040961951}"/>
    <dgm:cxn modelId="{6DF9FB50-EB00-46AB-A06E-EAD810B4F92E}" type="presOf" srcId="{3A5C5FA1-B6C1-4772-AADB-F5E0C1A6847D}" destId="{64E6D513-C690-4D93-A8E6-1B3C4D8E7F5B}" srcOrd="1" destOrd="0" presId="urn:microsoft.com/office/officeart/2005/8/layout/list1"/>
    <dgm:cxn modelId="{96361556-35AD-4F04-B1CC-86773CB1FA2D}" srcId="{071EB58E-9D6D-4737-B375-35B68FB71E58}" destId="{03E24A64-8465-4A3E-8B55-99DF44042275}" srcOrd="0" destOrd="0" parTransId="{D1AAA2B6-F7B6-4D0F-B1AA-2533BD7C68C3}" sibTransId="{69AF7FFF-045F-462A-AD55-D8318261D89E}"/>
    <dgm:cxn modelId="{68F77776-3D7D-4FAC-87B6-849AA3DC7155}" srcId="{4C17670F-1A75-4440-8359-8B7AE01D684B}" destId="{6E5D6E9F-E983-45F0-AD03-4D7A0AD506AE}" srcOrd="2" destOrd="0" parTransId="{3DE8AC78-DFF7-4A9A-8B91-713BFA82ECB0}" sibTransId="{39C4C1F5-FCB0-4C46-9585-713A7241D96F}"/>
    <dgm:cxn modelId="{64F1E479-25C4-4964-8598-D4BAF43818E9}" type="presOf" srcId="{6E5D6E9F-E983-45F0-AD03-4D7A0AD506AE}" destId="{EE93FA17-EF3C-4C14-94B0-D93551D25C76}" srcOrd="0" destOrd="0" presId="urn:microsoft.com/office/officeart/2005/8/layout/list1"/>
    <dgm:cxn modelId="{55DAFA7B-B592-4995-AED7-0944A7B7BB6B}" type="presOf" srcId="{03E24A64-8465-4A3E-8B55-99DF44042275}" destId="{20188EE6-41CC-4633-81C2-AC2E2A49DE0C}" srcOrd="0" destOrd="0" presId="urn:microsoft.com/office/officeart/2005/8/layout/list1"/>
    <dgm:cxn modelId="{6DCA5397-1ACE-4504-A78F-EFAA831FEC77}" type="presOf" srcId="{B85420A2-8786-4A34-AE6A-0C7391941CA0}" destId="{6CEDE42C-A398-45F2-B950-9B4AFC4D81DC}" srcOrd="0" destOrd="0" presId="urn:microsoft.com/office/officeart/2005/8/layout/list1"/>
    <dgm:cxn modelId="{B64C7C99-B7E2-47F7-9736-FA66F10D5552}" type="presOf" srcId="{BEF12998-3959-4059-BAA7-73A960711DAA}" destId="{2CA60672-D28C-4845-9511-6494F205627A}" srcOrd="0" destOrd="0" presId="urn:microsoft.com/office/officeart/2005/8/layout/list1"/>
    <dgm:cxn modelId="{4CB04CA2-F938-4671-891A-1A7BFD3F9F2F}" type="presOf" srcId="{35BC9D0D-F783-4307-95CE-6D7D13E89CD7}" destId="{F4F3A5A6-500B-4FDA-9FF7-64F47E560047}" srcOrd="0" destOrd="0" presId="urn:microsoft.com/office/officeart/2005/8/layout/list1"/>
    <dgm:cxn modelId="{A37B3FA6-A078-4A32-9470-3E41327EE905}" type="presOf" srcId="{77B34D94-B5D0-45B3-A4A4-062025048CE9}" destId="{1EC3B65B-9BBA-40DF-B866-56B13F9B1ABD}" srcOrd="0" destOrd="0" presId="urn:microsoft.com/office/officeart/2005/8/layout/list1"/>
    <dgm:cxn modelId="{F6FE40C3-EFAE-4773-8028-DEFA87843D76}" srcId="{4C17670F-1A75-4440-8359-8B7AE01D684B}" destId="{3A5C5FA1-B6C1-4772-AADB-F5E0C1A6847D}" srcOrd="0" destOrd="0" parTransId="{4175BFFD-502A-47C7-825A-4E80BF492C07}" sibTransId="{8DA656C5-0976-4507-A497-6A291ED7013B}"/>
    <dgm:cxn modelId="{147C3DC5-97C1-4479-A0C0-669D38ED0006}" srcId="{4C17670F-1A75-4440-8359-8B7AE01D684B}" destId="{35BC9D0D-F783-4307-95CE-6D7D13E89CD7}" srcOrd="3" destOrd="0" parTransId="{8751BDE9-99CD-4705-BD83-41528A8E0818}" sibTransId="{739B3989-F8DE-4D6F-96AB-C1DE9B18E449}"/>
    <dgm:cxn modelId="{904039FA-C1CE-45F9-9DE2-E15342799481}" type="presParOf" srcId="{6DE68D1A-43BA-40D6-86E1-42EB07486C2A}" destId="{EF3AC134-CCF5-4049-9EFF-2070E3363DC3}" srcOrd="0" destOrd="0" presId="urn:microsoft.com/office/officeart/2005/8/layout/list1"/>
    <dgm:cxn modelId="{0FE0A0BD-8024-4375-A71C-F5CC86556C45}" type="presParOf" srcId="{EF3AC134-CCF5-4049-9EFF-2070E3363DC3}" destId="{EC6CECDE-79A8-40EF-9C8A-7F593AC87FA2}" srcOrd="0" destOrd="0" presId="urn:microsoft.com/office/officeart/2005/8/layout/list1"/>
    <dgm:cxn modelId="{4554F2B8-0083-4F55-A987-9656116680A5}" type="presParOf" srcId="{EF3AC134-CCF5-4049-9EFF-2070E3363DC3}" destId="{64E6D513-C690-4D93-A8E6-1B3C4D8E7F5B}" srcOrd="1" destOrd="0" presId="urn:microsoft.com/office/officeart/2005/8/layout/list1"/>
    <dgm:cxn modelId="{E0DB7F50-AE40-48CC-BBC2-3F2011554FA6}" type="presParOf" srcId="{6DE68D1A-43BA-40D6-86E1-42EB07486C2A}" destId="{1BBF3105-9159-4A26-80E3-7C5E22EAA190}" srcOrd="1" destOrd="0" presId="urn:microsoft.com/office/officeart/2005/8/layout/list1"/>
    <dgm:cxn modelId="{AB737724-5562-49AE-A573-0E55BDEA2CD8}" type="presParOf" srcId="{6DE68D1A-43BA-40D6-86E1-42EB07486C2A}" destId="{1EC3B65B-9BBA-40DF-B866-56B13F9B1ABD}" srcOrd="2" destOrd="0" presId="urn:microsoft.com/office/officeart/2005/8/layout/list1"/>
    <dgm:cxn modelId="{F3E58DE0-7194-48C8-B0C2-2163873A34DE}" type="presParOf" srcId="{6DE68D1A-43BA-40D6-86E1-42EB07486C2A}" destId="{E9ED2DEF-AED8-4E8E-B016-667821048D7D}" srcOrd="3" destOrd="0" presId="urn:microsoft.com/office/officeart/2005/8/layout/list1"/>
    <dgm:cxn modelId="{3F66AA69-4E21-4B3B-A072-3FDB2A132DDF}" type="presParOf" srcId="{6DE68D1A-43BA-40D6-86E1-42EB07486C2A}" destId="{DE74547B-E148-4EF1-A472-4ABC3F72BE7D}" srcOrd="4" destOrd="0" presId="urn:microsoft.com/office/officeart/2005/8/layout/list1"/>
    <dgm:cxn modelId="{85BD7AA7-78CF-43D5-8C70-31C2E6FD959B}" type="presParOf" srcId="{DE74547B-E148-4EF1-A472-4ABC3F72BE7D}" destId="{EB533228-6E64-45CC-9CFD-1993A10C202F}" srcOrd="0" destOrd="0" presId="urn:microsoft.com/office/officeart/2005/8/layout/list1"/>
    <dgm:cxn modelId="{65E6BE1B-0BC4-4147-88AB-FD5D84DD2950}" type="presParOf" srcId="{DE74547B-E148-4EF1-A472-4ABC3F72BE7D}" destId="{E1B75B27-1D78-49FE-A54E-83C66EEE3287}" srcOrd="1" destOrd="0" presId="urn:microsoft.com/office/officeart/2005/8/layout/list1"/>
    <dgm:cxn modelId="{EA9D88D8-9C5B-4EA6-966E-B5D6C7C76369}" type="presParOf" srcId="{6DE68D1A-43BA-40D6-86E1-42EB07486C2A}" destId="{045E1C84-F839-4620-8FCF-1064E38F5680}" srcOrd="5" destOrd="0" presId="urn:microsoft.com/office/officeart/2005/8/layout/list1"/>
    <dgm:cxn modelId="{7AB8E2BD-D84E-49E6-8D85-4D58E585134A}" type="presParOf" srcId="{6DE68D1A-43BA-40D6-86E1-42EB07486C2A}" destId="{20188EE6-41CC-4633-81C2-AC2E2A49DE0C}" srcOrd="6" destOrd="0" presId="urn:microsoft.com/office/officeart/2005/8/layout/list1"/>
    <dgm:cxn modelId="{B70595E5-C34B-4388-88AE-E718984F7BA8}" type="presParOf" srcId="{6DE68D1A-43BA-40D6-86E1-42EB07486C2A}" destId="{18D9B830-8BEB-4126-8BC9-47ABAD49FBE3}" srcOrd="7" destOrd="0" presId="urn:microsoft.com/office/officeart/2005/8/layout/list1"/>
    <dgm:cxn modelId="{0908B39B-0AEE-43E4-81A0-02D03E1DF148}" type="presParOf" srcId="{6DE68D1A-43BA-40D6-86E1-42EB07486C2A}" destId="{B7011798-0184-4D6E-AB3A-D4AFE332665E}" srcOrd="8" destOrd="0" presId="urn:microsoft.com/office/officeart/2005/8/layout/list1"/>
    <dgm:cxn modelId="{59AFEC35-4FFE-4A67-9311-8201FC44D838}" type="presParOf" srcId="{B7011798-0184-4D6E-AB3A-D4AFE332665E}" destId="{EE93FA17-EF3C-4C14-94B0-D93551D25C76}" srcOrd="0" destOrd="0" presId="urn:microsoft.com/office/officeart/2005/8/layout/list1"/>
    <dgm:cxn modelId="{A9162204-858D-4BC5-9A6D-D466F150CDF8}" type="presParOf" srcId="{B7011798-0184-4D6E-AB3A-D4AFE332665E}" destId="{8237CB90-F5DF-4DBE-8E3B-3CA99DA32BEC}" srcOrd="1" destOrd="0" presId="urn:microsoft.com/office/officeart/2005/8/layout/list1"/>
    <dgm:cxn modelId="{86269B92-A94D-4ED6-B0F6-4726B4649050}" type="presParOf" srcId="{6DE68D1A-43BA-40D6-86E1-42EB07486C2A}" destId="{ADED1DEF-9C7A-4986-96C2-3E0592D64B22}" srcOrd="9" destOrd="0" presId="urn:microsoft.com/office/officeart/2005/8/layout/list1"/>
    <dgm:cxn modelId="{EF149A30-8138-42DD-BCC8-DCC2E2B646E4}" type="presParOf" srcId="{6DE68D1A-43BA-40D6-86E1-42EB07486C2A}" destId="{6CEDE42C-A398-45F2-B950-9B4AFC4D81DC}" srcOrd="10" destOrd="0" presId="urn:microsoft.com/office/officeart/2005/8/layout/list1"/>
    <dgm:cxn modelId="{EEEE9033-C868-41E3-898B-71CD330C4A76}" type="presParOf" srcId="{6DE68D1A-43BA-40D6-86E1-42EB07486C2A}" destId="{58B5F030-A190-4CAB-89E1-D5FE29F1E96E}" srcOrd="11" destOrd="0" presId="urn:microsoft.com/office/officeart/2005/8/layout/list1"/>
    <dgm:cxn modelId="{DF4F1471-61A9-4C2A-AE19-6D8ACFFDD42F}" type="presParOf" srcId="{6DE68D1A-43BA-40D6-86E1-42EB07486C2A}" destId="{ADBB6751-80B0-48D2-AEBB-726E320EC810}" srcOrd="12" destOrd="0" presId="urn:microsoft.com/office/officeart/2005/8/layout/list1"/>
    <dgm:cxn modelId="{05B25A1C-D00A-40B6-9E94-C4D9C0C60155}" type="presParOf" srcId="{ADBB6751-80B0-48D2-AEBB-726E320EC810}" destId="{F4F3A5A6-500B-4FDA-9FF7-64F47E560047}" srcOrd="0" destOrd="0" presId="urn:microsoft.com/office/officeart/2005/8/layout/list1"/>
    <dgm:cxn modelId="{05863E46-F1C2-4AF2-8AEF-BEEEFD12D09B}" type="presParOf" srcId="{ADBB6751-80B0-48D2-AEBB-726E320EC810}" destId="{5D63717A-1481-419F-B3D2-3081A98E048A}" srcOrd="1" destOrd="0" presId="urn:microsoft.com/office/officeart/2005/8/layout/list1"/>
    <dgm:cxn modelId="{9A4CC77B-620B-4DA5-A79F-D30E5C6B5BF8}" type="presParOf" srcId="{6DE68D1A-43BA-40D6-86E1-42EB07486C2A}" destId="{A6B76773-A010-47E1-A0B3-643841D9652C}" srcOrd="13" destOrd="0" presId="urn:microsoft.com/office/officeart/2005/8/layout/list1"/>
    <dgm:cxn modelId="{090C4828-93A9-45E0-9C3A-B09ADB66767D}" type="presParOf" srcId="{6DE68D1A-43BA-40D6-86E1-42EB07486C2A}" destId="{2CA60672-D28C-4845-9511-6494F205627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048222-A874-474D-9C35-1BCF1B7B30A9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92E9E4C-E68B-4B30-9181-F2F612A6791D}">
      <dgm:prSet/>
      <dgm:spPr/>
      <dgm:t>
        <a:bodyPr/>
        <a:lstStyle/>
        <a:p>
          <a:r>
            <a:rPr lang="en-US" b="1"/>
            <a:t>Freemium Model: </a:t>
          </a:r>
          <a:r>
            <a:rPr lang="en-US"/>
            <a:t>Offer a basic version of the 3D city map viewer for free, but charge for advanced features, such as high-resolution images, 3D printing, or data analysis tools</a:t>
          </a:r>
          <a:r>
            <a:rPr lang="en-US" b="1"/>
            <a:t>.</a:t>
          </a:r>
          <a:endParaRPr lang="en-US"/>
        </a:p>
      </dgm:t>
    </dgm:pt>
    <dgm:pt modelId="{7FB16B70-B563-490B-9366-E681AC706643}" type="parTrans" cxnId="{D15F6DE2-1A44-4B7C-A075-3D5CB45B7712}">
      <dgm:prSet/>
      <dgm:spPr/>
      <dgm:t>
        <a:bodyPr/>
        <a:lstStyle/>
        <a:p>
          <a:endParaRPr lang="en-US"/>
        </a:p>
      </dgm:t>
    </dgm:pt>
    <dgm:pt modelId="{6C09569D-3C06-4FE7-AFC4-3074621360FD}" type="sibTrans" cxnId="{D15F6DE2-1A44-4B7C-A075-3D5CB45B7712}">
      <dgm:prSet/>
      <dgm:spPr/>
      <dgm:t>
        <a:bodyPr/>
        <a:lstStyle/>
        <a:p>
          <a:endParaRPr lang="en-US"/>
        </a:p>
      </dgm:t>
    </dgm:pt>
    <dgm:pt modelId="{7560BB39-DF20-499C-B2F8-841D3A323335}">
      <dgm:prSet/>
      <dgm:spPr/>
      <dgm:t>
        <a:bodyPr/>
        <a:lstStyle/>
        <a:p>
          <a:r>
            <a:rPr lang="en-US" b="1"/>
            <a:t>Subscription Model: </a:t>
          </a:r>
          <a:r>
            <a:rPr lang="en-US"/>
            <a:t>Offer a monthly or yearly subscription that provides access to premium features of the 3D city map viewer, such as real-time traffic information, historical data, or point of interest details.</a:t>
          </a:r>
        </a:p>
      </dgm:t>
    </dgm:pt>
    <dgm:pt modelId="{6143D4EA-0301-4A7E-A5CC-200BAA5CE9BC}" type="parTrans" cxnId="{4F93C25B-D4F3-4762-A164-619F7920C704}">
      <dgm:prSet/>
      <dgm:spPr/>
      <dgm:t>
        <a:bodyPr/>
        <a:lstStyle/>
        <a:p>
          <a:endParaRPr lang="en-US"/>
        </a:p>
      </dgm:t>
    </dgm:pt>
    <dgm:pt modelId="{092BCF00-11B9-419B-91E6-809D99C0E909}" type="sibTrans" cxnId="{4F93C25B-D4F3-4762-A164-619F7920C704}">
      <dgm:prSet/>
      <dgm:spPr/>
      <dgm:t>
        <a:bodyPr/>
        <a:lstStyle/>
        <a:p>
          <a:endParaRPr lang="en-US"/>
        </a:p>
      </dgm:t>
    </dgm:pt>
    <dgm:pt modelId="{5D62F6B2-1D6F-4DC1-9532-5158917C19AF}" type="pres">
      <dgm:prSet presAssocID="{D9048222-A874-474D-9C35-1BCF1B7B30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43E5035-E931-4F6B-A4AA-A1FAC8F5F475}" type="pres">
      <dgm:prSet presAssocID="{092E9E4C-E68B-4B30-9181-F2F612A6791D}" presName="hierRoot1" presStyleCnt="0"/>
      <dgm:spPr/>
    </dgm:pt>
    <dgm:pt modelId="{893DF69D-2C5E-4DDB-A451-E8730B390B2D}" type="pres">
      <dgm:prSet presAssocID="{092E9E4C-E68B-4B30-9181-F2F612A6791D}" presName="composite" presStyleCnt="0"/>
      <dgm:spPr/>
    </dgm:pt>
    <dgm:pt modelId="{A3F3DA21-6472-4F84-9B73-F977D58F4F25}" type="pres">
      <dgm:prSet presAssocID="{092E9E4C-E68B-4B30-9181-F2F612A6791D}" presName="background" presStyleLbl="node0" presStyleIdx="0" presStyleCnt="2"/>
      <dgm:spPr/>
    </dgm:pt>
    <dgm:pt modelId="{9BF75364-21BC-436D-BADF-53CC1052D3F8}" type="pres">
      <dgm:prSet presAssocID="{092E9E4C-E68B-4B30-9181-F2F612A6791D}" presName="text" presStyleLbl="fgAcc0" presStyleIdx="0" presStyleCnt="2">
        <dgm:presLayoutVars>
          <dgm:chPref val="3"/>
        </dgm:presLayoutVars>
      </dgm:prSet>
      <dgm:spPr/>
    </dgm:pt>
    <dgm:pt modelId="{A7A65728-7221-4297-9BDC-3675C69E564D}" type="pres">
      <dgm:prSet presAssocID="{092E9E4C-E68B-4B30-9181-F2F612A6791D}" presName="hierChild2" presStyleCnt="0"/>
      <dgm:spPr/>
    </dgm:pt>
    <dgm:pt modelId="{7659E226-36D8-4F8D-9D3D-0D8EFA013D04}" type="pres">
      <dgm:prSet presAssocID="{7560BB39-DF20-499C-B2F8-841D3A323335}" presName="hierRoot1" presStyleCnt="0"/>
      <dgm:spPr/>
    </dgm:pt>
    <dgm:pt modelId="{B54CA0D6-619E-426E-9AAE-7FEA4854EF8A}" type="pres">
      <dgm:prSet presAssocID="{7560BB39-DF20-499C-B2F8-841D3A323335}" presName="composite" presStyleCnt="0"/>
      <dgm:spPr/>
    </dgm:pt>
    <dgm:pt modelId="{E2D6EEE2-BC3D-40F0-99B8-0BC11D2D6C3B}" type="pres">
      <dgm:prSet presAssocID="{7560BB39-DF20-499C-B2F8-841D3A323335}" presName="background" presStyleLbl="node0" presStyleIdx="1" presStyleCnt="2"/>
      <dgm:spPr/>
    </dgm:pt>
    <dgm:pt modelId="{331B2863-9408-4234-B7AD-C402F17DBD3D}" type="pres">
      <dgm:prSet presAssocID="{7560BB39-DF20-499C-B2F8-841D3A323335}" presName="text" presStyleLbl="fgAcc0" presStyleIdx="1" presStyleCnt="2">
        <dgm:presLayoutVars>
          <dgm:chPref val="3"/>
        </dgm:presLayoutVars>
      </dgm:prSet>
      <dgm:spPr/>
    </dgm:pt>
    <dgm:pt modelId="{4E207961-3275-4278-AA74-BC1F6EDB7B5A}" type="pres">
      <dgm:prSet presAssocID="{7560BB39-DF20-499C-B2F8-841D3A323335}" presName="hierChild2" presStyleCnt="0"/>
      <dgm:spPr/>
    </dgm:pt>
  </dgm:ptLst>
  <dgm:cxnLst>
    <dgm:cxn modelId="{4F93C25B-D4F3-4762-A164-619F7920C704}" srcId="{D9048222-A874-474D-9C35-1BCF1B7B30A9}" destId="{7560BB39-DF20-499C-B2F8-841D3A323335}" srcOrd="1" destOrd="0" parTransId="{6143D4EA-0301-4A7E-A5CC-200BAA5CE9BC}" sibTransId="{092BCF00-11B9-419B-91E6-809D99C0E909}"/>
    <dgm:cxn modelId="{488AF846-9073-4769-A646-BDD911D626EE}" type="presOf" srcId="{092E9E4C-E68B-4B30-9181-F2F612A6791D}" destId="{9BF75364-21BC-436D-BADF-53CC1052D3F8}" srcOrd="0" destOrd="0" presId="urn:microsoft.com/office/officeart/2005/8/layout/hierarchy1"/>
    <dgm:cxn modelId="{66E9FF70-AA52-42C0-A904-CB8FB3F8EE99}" type="presOf" srcId="{D9048222-A874-474D-9C35-1BCF1B7B30A9}" destId="{5D62F6B2-1D6F-4DC1-9532-5158917C19AF}" srcOrd="0" destOrd="0" presId="urn:microsoft.com/office/officeart/2005/8/layout/hierarchy1"/>
    <dgm:cxn modelId="{D15F6DE2-1A44-4B7C-A075-3D5CB45B7712}" srcId="{D9048222-A874-474D-9C35-1BCF1B7B30A9}" destId="{092E9E4C-E68B-4B30-9181-F2F612A6791D}" srcOrd="0" destOrd="0" parTransId="{7FB16B70-B563-490B-9366-E681AC706643}" sibTransId="{6C09569D-3C06-4FE7-AFC4-3074621360FD}"/>
    <dgm:cxn modelId="{FD26E1F6-DAB8-4C3C-AD63-303C09A07E3F}" type="presOf" srcId="{7560BB39-DF20-499C-B2F8-841D3A323335}" destId="{331B2863-9408-4234-B7AD-C402F17DBD3D}" srcOrd="0" destOrd="0" presId="urn:microsoft.com/office/officeart/2005/8/layout/hierarchy1"/>
    <dgm:cxn modelId="{356AE19D-70C3-4E03-AF1B-3FC78EF61319}" type="presParOf" srcId="{5D62F6B2-1D6F-4DC1-9532-5158917C19AF}" destId="{643E5035-E931-4F6B-A4AA-A1FAC8F5F475}" srcOrd="0" destOrd="0" presId="urn:microsoft.com/office/officeart/2005/8/layout/hierarchy1"/>
    <dgm:cxn modelId="{AD44A9CF-52E7-41EF-A29C-11EF95E590F7}" type="presParOf" srcId="{643E5035-E931-4F6B-A4AA-A1FAC8F5F475}" destId="{893DF69D-2C5E-4DDB-A451-E8730B390B2D}" srcOrd="0" destOrd="0" presId="urn:microsoft.com/office/officeart/2005/8/layout/hierarchy1"/>
    <dgm:cxn modelId="{34F9E123-4F3A-450B-A4FB-6062A76200E5}" type="presParOf" srcId="{893DF69D-2C5E-4DDB-A451-E8730B390B2D}" destId="{A3F3DA21-6472-4F84-9B73-F977D58F4F25}" srcOrd="0" destOrd="0" presId="urn:microsoft.com/office/officeart/2005/8/layout/hierarchy1"/>
    <dgm:cxn modelId="{86236C51-A6EB-4E03-B511-8F34227D08FD}" type="presParOf" srcId="{893DF69D-2C5E-4DDB-A451-E8730B390B2D}" destId="{9BF75364-21BC-436D-BADF-53CC1052D3F8}" srcOrd="1" destOrd="0" presId="urn:microsoft.com/office/officeart/2005/8/layout/hierarchy1"/>
    <dgm:cxn modelId="{D53C17E1-1999-48B9-A444-DEE9702C1FA5}" type="presParOf" srcId="{643E5035-E931-4F6B-A4AA-A1FAC8F5F475}" destId="{A7A65728-7221-4297-9BDC-3675C69E564D}" srcOrd="1" destOrd="0" presId="urn:microsoft.com/office/officeart/2005/8/layout/hierarchy1"/>
    <dgm:cxn modelId="{500607CF-1CA1-4C68-819D-90592B08117A}" type="presParOf" srcId="{5D62F6B2-1D6F-4DC1-9532-5158917C19AF}" destId="{7659E226-36D8-4F8D-9D3D-0D8EFA013D04}" srcOrd="1" destOrd="0" presId="urn:microsoft.com/office/officeart/2005/8/layout/hierarchy1"/>
    <dgm:cxn modelId="{FB968D40-6B56-430B-8C02-3C5DC7BFF977}" type="presParOf" srcId="{7659E226-36D8-4F8D-9D3D-0D8EFA013D04}" destId="{B54CA0D6-619E-426E-9AAE-7FEA4854EF8A}" srcOrd="0" destOrd="0" presId="urn:microsoft.com/office/officeart/2005/8/layout/hierarchy1"/>
    <dgm:cxn modelId="{54DAE4D2-9C02-4FAE-B97B-A5B838E7398D}" type="presParOf" srcId="{B54CA0D6-619E-426E-9AAE-7FEA4854EF8A}" destId="{E2D6EEE2-BC3D-40F0-99B8-0BC11D2D6C3B}" srcOrd="0" destOrd="0" presId="urn:microsoft.com/office/officeart/2005/8/layout/hierarchy1"/>
    <dgm:cxn modelId="{CD0112B9-9255-4B21-9E9A-16DD719C25F4}" type="presParOf" srcId="{B54CA0D6-619E-426E-9AAE-7FEA4854EF8A}" destId="{331B2863-9408-4234-B7AD-C402F17DBD3D}" srcOrd="1" destOrd="0" presId="urn:microsoft.com/office/officeart/2005/8/layout/hierarchy1"/>
    <dgm:cxn modelId="{A5909491-9E7C-4DBE-8D7B-AFFCF5B2EC24}" type="presParOf" srcId="{7659E226-36D8-4F8D-9D3D-0D8EFA013D04}" destId="{4E207961-3275-4278-AA74-BC1F6EDB7B5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DD57BD-92BC-4C68-A547-D449E652407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03BC9FB-77EA-4835-862B-A63BC92BDDBB}">
      <dgm:prSet/>
      <dgm:spPr/>
      <dgm:t>
        <a:bodyPr/>
        <a:lstStyle/>
        <a:p>
          <a:r>
            <a:rPr lang="en-US" b="1"/>
            <a:t>Advertisements Model: </a:t>
          </a:r>
          <a:r>
            <a:rPr lang="en-US"/>
            <a:t>Offer a free version of the 3D city map viewer that includes advertisements to generate revenue. Advertisements could be targeted to specific audiences based on location or demographics.</a:t>
          </a:r>
        </a:p>
      </dgm:t>
    </dgm:pt>
    <dgm:pt modelId="{44E79BA6-F3F8-4861-B775-A0700292BDEA}" type="parTrans" cxnId="{3AD7291E-28C6-47EF-A75A-FFF24330A38A}">
      <dgm:prSet/>
      <dgm:spPr/>
      <dgm:t>
        <a:bodyPr/>
        <a:lstStyle/>
        <a:p>
          <a:endParaRPr lang="en-US"/>
        </a:p>
      </dgm:t>
    </dgm:pt>
    <dgm:pt modelId="{8957F5D9-D737-4F40-8CDD-521A903B56A4}" type="sibTrans" cxnId="{3AD7291E-28C6-47EF-A75A-FFF24330A38A}">
      <dgm:prSet/>
      <dgm:spPr/>
      <dgm:t>
        <a:bodyPr/>
        <a:lstStyle/>
        <a:p>
          <a:endParaRPr lang="en-US"/>
        </a:p>
      </dgm:t>
    </dgm:pt>
    <dgm:pt modelId="{9767A3F3-8C3D-4113-A130-9FE4D78AC59E}">
      <dgm:prSet/>
      <dgm:spPr/>
      <dgm:t>
        <a:bodyPr/>
        <a:lstStyle/>
        <a:p>
          <a:r>
            <a:rPr lang="en-US" b="1"/>
            <a:t>Enterprise Model: </a:t>
          </a:r>
          <a:r>
            <a:rPr lang="en-US"/>
            <a:t>Offer an enterprise version of the 3D city map viewer that includes customized features for specific industries, such as real estate, urban planning, or transportation. Charge businesses a one-time or recurring fee for access to these features.</a:t>
          </a:r>
        </a:p>
      </dgm:t>
    </dgm:pt>
    <dgm:pt modelId="{C56FB628-2028-40E0-BA13-A0A631E42400}" type="parTrans" cxnId="{8D54AAE1-271D-48AC-AB2A-980044B6D7FF}">
      <dgm:prSet/>
      <dgm:spPr/>
      <dgm:t>
        <a:bodyPr/>
        <a:lstStyle/>
        <a:p>
          <a:endParaRPr lang="en-US"/>
        </a:p>
      </dgm:t>
    </dgm:pt>
    <dgm:pt modelId="{65B25B54-523C-4CAA-9A86-364B8C95AC40}" type="sibTrans" cxnId="{8D54AAE1-271D-48AC-AB2A-980044B6D7FF}">
      <dgm:prSet/>
      <dgm:spPr/>
      <dgm:t>
        <a:bodyPr/>
        <a:lstStyle/>
        <a:p>
          <a:endParaRPr lang="en-US"/>
        </a:p>
      </dgm:t>
    </dgm:pt>
    <dgm:pt modelId="{3D94CE6B-0103-4E33-ACD4-90D32EEEF1C0}" type="pres">
      <dgm:prSet presAssocID="{19DD57BD-92BC-4C68-A547-D449E652407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EC203E5-54A4-4803-BDE7-B607EA2E28CB}" type="pres">
      <dgm:prSet presAssocID="{203BC9FB-77EA-4835-862B-A63BC92BDDBB}" presName="hierRoot1" presStyleCnt="0"/>
      <dgm:spPr/>
    </dgm:pt>
    <dgm:pt modelId="{ED0D6CD6-F5AC-4DC7-BE6C-1692BAB108B9}" type="pres">
      <dgm:prSet presAssocID="{203BC9FB-77EA-4835-862B-A63BC92BDDBB}" presName="composite" presStyleCnt="0"/>
      <dgm:spPr/>
    </dgm:pt>
    <dgm:pt modelId="{B9547617-1985-4972-A84A-D3146E48AD83}" type="pres">
      <dgm:prSet presAssocID="{203BC9FB-77EA-4835-862B-A63BC92BDDBB}" presName="background" presStyleLbl="node0" presStyleIdx="0" presStyleCnt="2"/>
      <dgm:spPr/>
    </dgm:pt>
    <dgm:pt modelId="{B4C79036-8E35-468F-847A-B70BFE53B1BE}" type="pres">
      <dgm:prSet presAssocID="{203BC9FB-77EA-4835-862B-A63BC92BDDBB}" presName="text" presStyleLbl="fgAcc0" presStyleIdx="0" presStyleCnt="2">
        <dgm:presLayoutVars>
          <dgm:chPref val="3"/>
        </dgm:presLayoutVars>
      </dgm:prSet>
      <dgm:spPr/>
    </dgm:pt>
    <dgm:pt modelId="{EB3D7FCF-5060-4535-B703-B5C87CFC1BD0}" type="pres">
      <dgm:prSet presAssocID="{203BC9FB-77EA-4835-862B-A63BC92BDDBB}" presName="hierChild2" presStyleCnt="0"/>
      <dgm:spPr/>
    </dgm:pt>
    <dgm:pt modelId="{9B4F3508-B635-477E-8110-D64D30636D64}" type="pres">
      <dgm:prSet presAssocID="{9767A3F3-8C3D-4113-A130-9FE4D78AC59E}" presName="hierRoot1" presStyleCnt="0"/>
      <dgm:spPr/>
    </dgm:pt>
    <dgm:pt modelId="{A2C4458F-B49B-49A0-9E86-62F130BD79FB}" type="pres">
      <dgm:prSet presAssocID="{9767A3F3-8C3D-4113-A130-9FE4D78AC59E}" presName="composite" presStyleCnt="0"/>
      <dgm:spPr/>
    </dgm:pt>
    <dgm:pt modelId="{75CFDCE0-1E1C-4036-A982-5127CDA7F073}" type="pres">
      <dgm:prSet presAssocID="{9767A3F3-8C3D-4113-A130-9FE4D78AC59E}" presName="background" presStyleLbl="node0" presStyleIdx="1" presStyleCnt="2"/>
      <dgm:spPr/>
    </dgm:pt>
    <dgm:pt modelId="{35C2E199-99C8-49CB-8FFB-461870828521}" type="pres">
      <dgm:prSet presAssocID="{9767A3F3-8C3D-4113-A130-9FE4D78AC59E}" presName="text" presStyleLbl="fgAcc0" presStyleIdx="1" presStyleCnt="2">
        <dgm:presLayoutVars>
          <dgm:chPref val="3"/>
        </dgm:presLayoutVars>
      </dgm:prSet>
      <dgm:spPr/>
    </dgm:pt>
    <dgm:pt modelId="{DF03A291-EBEA-4073-9706-B1621A599981}" type="pres">
      <dgm:prSet presAssocID="{9767A3F3-8C3D-4113-A130-9FE4D78AC59E}" presName="hierChild2" presStyleCnt="0"/>
      <dgm:spPr/>
    </dgm:pt>
  </dgm:ptLst>
  <dgm:cxnLst>
    <dgm:cxn modelId="{3AD7291E-28C6-47EF-A75A-FFF24330A38A}" srcId="{19DD57BD-92BC-4C68-A547-D449E652407E}" destId="{203BC9FB-77EA-4835-862B-A63BC92BDDBB}" srcOrd="0" destOrd="0" parTransId="{44E79BA6-F3F8-4861-B775-A0700292BDEA}" sibTransId="{8957F5D9-D737-4F40-8CDD-521A903B56A4}"/>
    <dgm:cxn modelId="{F5331742-5898-4C67-9E5A-286FA5532391}" type="presOf" srcId="{9767A3F3-8C3D-4113-A130-9FE4D78AC59E}" destId="{35C2E199-99C8-49CB-8FFB-461870828521}" srcOrd="0" destOrd="0" presId="urn:microsoft.com/office/officeart/2005/8/layout/hierarchy1"/>
    <dgm:cxn modelId="{C8261E4E-3F90-4E89-A6C6-487CFA6E8BC7}" type="presOf" srcId="{19DD57BD-92BC-4C68-A547-D449E652407E}" destId="{3D94CE6B-0103-4E33-ACD4-90D32EEEF1C0}" srcOrd="0" destOrd="0" presId="urn:microsoft.com/office/officeart/2005/8/layout/hierarchy1"/>
    <dgm:cxn modelId="{DCB4287B-D659-4845-8C4E-E5D7B765B5FC}" type="presOf" srcId="{203BC9FB-77EA-4835-862B-A63BC92BDDBB}" destId="{B4C79036-8E35-468F-847A-B70BFE53B1BE}" srcOrd="0" destOrd="0" presId="urn:microsoft.com/office/officeart/2005/8/layout/hierarchy1"/>
    <dgm:cxn modelId="{8D54AAE1-271D-48AC-AB2A-980044B6D7FF}" srcId="{19DD57BD-92BC-4C68-A547-D449E652407E}" destId="{9767A3F3-8C3D-4113-A130-9FE4D78AC59E}" srcOrd="1" destOrd="0" parTransId="{C56FB628-2028-40E0-BA13-A0A631E42400}" sibTransId="{65B25B54-523C-4CAA-9A86-364B8C95AC40}"/>
    <dgm:cxn modelId="{3F7C52C1-7E0F-4A94-BBAE-08D16DCCD1A7}" type="presParOf" srcId="{3D94CE6B-0103-4E33-ACD4-90D32EEEF1C0}" destId="{DEC203E5-54A4-4803-BDE7-B607EA2E28CB}" srcOrd="0" destOrd="0" presId="urn:microsoft.com/office/officeart/2005/8/layout/hierarchy1"/>
    <dgm:cxn modelId="{20527531-EC85-446C-8F78-2F8819E14C73}" type="presParOf" srcId="{DEC203E5-54A4-4803-BDE7-B607EA2E28CB}" destId="{ED0D6CD6-F5AC-4DC7-BE6C-1692BAB108B9}" srcOrd="0" destOrd="0" presId="urn:microsoft.com/office/officeart/2005/8/layout/hierarchy1"/>
    <dgm:cxn modelId="{3EA877AC-96C5-4E6C-AC3F-B1D2FC565367}" type="presParOf" srcId="{ED0D6CD6-F5AC-4DC7-BE6C-1692BAB108B9}" destId="{B9547617-1985-4972-A84A-D3146E48AD83}" srcOrd="0" destOrd="0" presId="urn:microsoft.com/office/officeart/2005/8/layout/hierarchy1"/>
    <dgm:cxn modelId="{59E601AD-68E4-4DB3-B0B7-046564E50F50}" type="presParOf" srcId="{ED0D6CD6-F5AC-4DC7-BE6C-1692BAB108B9}" destId="{B4C79036-8E35-468F-847A-B70BFE53B1BE}" srcOrd="1" destOrd="0" presId="urn:microsoft.com/office/officeart/2005/8/layout/hierarchy1"/>
    <dgm:cxn modelId="{A91B23CD-D6DF-4140-839A-19AAE6A94B32}" type="presParOf" srcId="{DEC203E5-54A4-4803-BDE7-B607EA2E28CB}" destId="{EB3D7FCF-5060-4535-B703-B5C87CFC1BD0}" srcOrd="1" destOrd="0" presId="urn:microsoft.com/office/officeart/2005/8/layout/hierarchy1"/>
    <dgm:cxn modelId="{7F34C76C-514E-4A26-9AE1-34EC0EF2285B}" type="presParOf" srcId="{3D94CE6B-0103-4E33-ACD4-90D32EEEF1C0}" destId="{9B4F3508-B635-477E-8110-D64D30636D64}" srcOrd="1" destOrd="0" presId="urn:microsoft.com/office/officeart/2005/8/layout/hierarchy1"/>
    <dgm:cxn modelId="{2F68D54C-08EC-412F-BD37-E05A0E7FF227}" type="presParOf" srcId="{9B4F3508-B635-477E-8110-D64D30636D64}" destId="{A2C4458F-B49B-49A0-9E86-62F130BD79FB}" srcOrd="0" destOrd="0" presId="urn:microsoft.com/office/officeart/2005/8/layout/hierarchy1"/>
    <dgm:cxn modelId="{367B954D-1287-4D38-A6B6-DBC41CC0DD8E}" type="presParOf" srcId="{A2C4458F-B49B-49A0-9E86-62F130BD79FB}" destId="{75CFDCE0-1E1C-4036-A982-5127CDA7F073}" srcOrd="0" destOrd="0" presId="urn:microsoft.com/office/officeart/2005/8/layout/hierarchy1"/>
    <dgm:cxn modelId="{3B91203D-EC6F-4A4D-B3A2-431FA339967B}" type="presParOf" srcId="{A2C4458F-B49B-49A0-9E86-62F130BD79FB}" destId="{35C2E199-99C8-49CB-8FFB-461870828521}" srcOrd="1" destOrd="0" presId="urn:microsoft.com/office/officeart/2005/8/layout/hierarchy1"/>
    <dgm:cxn modelId="{CCF598DE-3C6E-46B9-8761-243C5F8524F2}" type="presParOf" srcId="{9B4F3508-B635-477E-8110-D64D30636D64}" destId="{DF03A291-EBEA-4073-9706-B1621A59998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C01291-1CB6-4377-976B-D83786B47288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33AF5F8-65B7-4F3D-9827-B7F7C238A35B}">
      <dgm:prSet/>
      <dgm:spPr/>
      <dgm:t>
        <a:bodyPr/>
        <a:lstStyle/>
        <a:p>
          <a:r>
            <a:rPr lang="en-US" b="1"/>
            <a:t>Partnership Model: </a:t>
          </a:r>
          <a:r>
            <a:rPr lang="en-US"/>
            <a:t>Partner with other companies or organizations to integrate their products or services with the 3D city map viewer. Charge a commission or a percentage of the revenue generated from these partnerships.</a:t>
          </a:r>
        </a:p>
      </dgm:t>
    </dgm:pt>
    <dgm:pt modelId="{915971A4-7176-4274-B459-335D89B40290}" type="parTrans" cxnId="{BC96F823-2320-486F-86B7-B40556129D3F}">
      <dgm:prSet/>
      <dgm:spPr/>
      <dgm:t>
        <a:bodyPr/>
        <a:lstStyle/>
        <a:p>
          <a:endParaRPr lang="en-US"/>
        </a:p>
      </dgm:t>
    </dgm:pt>
    <dgm:pt modelId="{E143D565-D4AD-4D2D-9F37-E23DAD53F776}" type="sibTrans" cxnId="{BC96F823-2320-486F-86B7-B40556129D3F}">
      <dgm:prSet/>
      <dgm:spPr/>
      <dgm:t>
        <a:bodyPr/>
        <a:lstStyle/>
        <a:p>
          <a:endParaRPr lang="en-US"/>
        </a:p>
      </dgm:t>
    </dgm:pt>
    <dgm:pt modelId="{63B50017-2BDD-48C7-9462-4B76424761C2}">
      <dgm:prSet/>
      <dgm:spPr/>
      <dgm:t>
        <a:bodyPr/>
        <a:lstStyle/>
        <a:p>
          <a:r>
            <a:rPr lang="en-US" b="1"/>
            <a:t>Licensing Model: </a:t>
          </a:r>
          <a:r>
            <a:rPr lang="en-US"/>
            <a:t>License the technology behind the 3D city map viewer to other companies or organizations for a fee. This could include licensing the software, data, or intellectual property.</a:t>
          </a:r>
        </a:p>
      </dgm:t>
    </dgm:pt>
    <dgm:pt modelId="{CD088230-FF8D-4097-B631-C30D9B1970C1}" type="parTrans" cxnId="{9E9873A4-D955-4B09-98C0-60C0FF0049EA}">
      <dgm:prSet/>
      <dgm:spPr/>
      <dgm:t>
        <a:bodyPr/>
        <a:lstStyle/>
        <a:p>
          <a:endParaRPr lang="en-US"/>
        </a:p>
      </dgm:t>
    </dgm:pt>
    <dgm:pt modelId="{E1BD038A-B2B8-4DFE-8AC3-319F80F40534}" type="sibTrans" cxnId="{9E9873A4-D955-4B09-98C0-60C0FF0049EA}">
      <dgm:prSet/>
      <dgm:spPr/>
      <dgm:t>
        <a:bodyPr/>
        <a:lstStyle/>
        <a:p>
          <a:endParaRPr lang="en-US"/>
        </a:p>
      </dgm:t>
    </dgm:pt>
    <dgm:pt modelId="{9F2D5B0E-C663-4480-8500-C40FAEAA839E}" type="pres">
      <dgm:prSet presAssocID="{8AC01291-1CB6-4377-976B-D83786B4728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8AA422-4C7E-4583-88E6-1107D61CF4F4}" type="pres">
      <dgm:prSet presAssocID="{933AF5F8-65B7-4F3D-9827-B7F7C238A35B}" presName="hierRoot1" presStyleCnt="0"/>
      <dgm:spPr/>
    </dgm:pt>
    <dgm:pt modelId="{376AD06B-F56D-49D0-AAD9-3DD32B1DB900}" type="pres">
      <dgm:prSet presAssocID="{933AF5F8-65B7-4F3D-9827-B7F7C238A35B}" presName="composite" presStyleCnt="0"/>
      <dgm:spPr/>
    </dgm:pt>
    <dgm:pt modelId="{7A1C64BF-59C4-4C76-956E-3219B38ABF79}" type="pres">
      <dgm:prSet presAssocID="{933AF5F8-65B7-4F3D-9827-B7F7C238A35B}" presName="background" presStyleLbl="node0" presStyleIdx="0" presStyleCnt="2"/>
      <dgm:spPr/>
    </dgm:pt>
    <dgm:pt modelId="{D68B79D7-ECB6-43D9-803F-0C29456AEAB2}" type="pres">
      <dgm:prSet presAssocID="{933AF5F8-65B7-4F3D-9827-B7F7C238A35B}" presName="text" presStyleLbl="fgAcc0" presStyleIdx="0" presStyleCnt="2">
        <dgm:presLayoutVars>
          <dgm:chPref val="3"/>
        </dgm:presLayoutVars>
      </dgm:prSet>
      <dgm:spPr/>
    </dgm:pt>
    <dgm:pt modelId="{F71B8FD3-F139-4328-A05D-0F193751CB03}" type="pres">
      <dgm:prSet presAssocID="{933AF5F8-65B7-4F3D-9827-B7F7C238A35B}" presName="hierChild2" presStyleCnt="0"/>
      <dgm:spPr/>
    </dgm:pt>
    <dgm:pt modelId="{A0F67E37-D73C-4089-8A0D-FEB70CD1AB14}" type="pres">
      <dgm:prSet presAssocID="{63B50017-2BDD-48C7-9462-4B76424761C2}" presName="hierRoot1" presStyleCnt="0"/>
      <dgm:spPr/>
    </dgm:pt>
    <dgm:pt modelId="{07D88299-5BD9-48DA-B060-747AC4259271}" type="pres">
      <dgm:prSet presAssocID="{63B50017-2BDD-48C7-9462-4B76424761C2}" presName="composite" presStyleCnt="0"/>
      <dgm:spPr/>
    </dgm:pt>
    <dgm:pt modelId="{82704436-CFC2-4436-80C5-A470A30C343B}" type="pres">
      <dgm:prSet presAssocID="{63B50017-2BDD-48C7-9462-4B76424761C2}" presName="background" presStyleLbl="node0" presStyleIdx="1" presStyleCnt="2"/>
      <dgm:spPr/>
    </dgm:pt>
    <dgm:pt modelId="{01B6210F-48FB-4543-8BE3-5661D5257780}" type="pres">
      <dgm:prSet presAssocID="{63B50017-2BDD-48C7-9462-4B76424761C2}" presName="text" presStyleLbl="fgAcc0" presStyleIdx="1" presStyleCnt="2">
        <dgm:presLayoutVars>
          <dgm:chPref val="3"/>
        </dgm:presLayoutVars>
      </dgm:prSet>
      <dgm:spPr/>
    </dgm:pt>
    <dgm:pt modelId="{B6AB3B28-0D29-4B14-ABA8-60160B157F2C}" type="pres">
      <dgm:prSet presAssocID="{63B50017-2BDD-48C7-9462-4B76424761C2}" presName="hierChild2" presStyleCnt="0"/>
      <dgm:spPr/>
    </dgm:pt>
  </dgm:ptLst>
  <dgm:cxnLst>
    <dgm:cxn modelId="{BC96F823-2320-486F-86B7-B40556129D3F}" srcId="{8AC01291-1CB6-4377-976B-D83786B47288}" destId="{933AF5F8-65B7-4F3D-9827-B7F7C238A35B}" srcOrd="0" destOrd="0" parTransId="{915971A4-7176-4274-B459-335D89B40290}" sibTransId="{E143D565-D4AD-4D2D-9F37-E23DAD53F776}"/>
    <dgm:cxn modelId="{DD08CF24-CAC6-45F6-9435-4D8AE44DE11F}" type="presOf" srcId="{8AC01291-1CB6-4377-976B-D83786B47288}" destId="{9F2D5B0E-C663-4480-8500-C40FAEAA839E}" srcOrd="0" destOrd="0" presId="urn:microsoft.com/office/officeart/2005/8/layout/hierarchy1"/>
    <dgm:cxn modelId="{CFC0A749-98D8-41A6-91AC-56F6604877BB}" type="presOf" srcId="{63B50017-2BDD-48C7-9462-4B76424761C2}" destId="{01B6210F-48FB-4543-8BE3-5661D5257780}" srcOrd="0" destOrd="0" presId="urn:microsoft.com/office/officeart/2005/8/layout/hierarchy1"/>
    <dgm:cxn modelId="{9E9873A4-D955-4B09-98C0-60C0FF0049EA}" srcId="{8AC01291-1CB6-4377-976B-D83786B47288}" destId="{63B50017-2BDD-48C7-9462-4B76424761C2}" srcOrd="1" destOrd="0" parTransId="{CD088230-FF8D-4097-B631-C30D9B1970C1}" sibTransId="{E1BD038A-B2B8-4DFE-8AC3-319F80F40534}"/>
    <dgm:cxn modelId="{32B1B3C9-C937-483E-A9B4-A0C8F19B46F0}" type="presOf" srcId="{933AF5F8-65B7-4F3D-9827-B7F7C238A35B}" destId="{D68B79D7-ECB6-43D9-803F-0C29456AEAB2}" srcOrd="0" destOrd="0" presId="urn:microsoft.com/office/officeart/2005/8/layout/hierarchy1"/>
    <dgm:cxn modelId="{1A34138A-8CF7-47D5-A17E-77A3EA63E074}" type="presParOf" srcId="{9F2D5B0E-C663-4480-8500-C40FAEAA839E}" destId="{168AA422-4C7E-4583-88E6-1107D61CF4F4}" srcOrd="0" destOrd="0" presId="urn:microsoft.com/office/officeart/2005/8/layout/hierarchy1"/>
    <dgm:cxn modelId="{495DA75F-DF00-4573-B61A-4569C0D6E2CE}" type="presParOf" srcId="{168AA422-4C7E-4583-88E6-1107D61CF4F4}" destId="{376AD06B-F56D-49D0-AAD9-3DD32B1DB900}" srcOrd="0" destOrd="0" presId="urn:microsoft.com/office/officeart/2005/8/layout/hierarchy1"/>
    <dgm:cxn modelId="{B6106305-7EF0-4432-9906-218597663D69}" type="presParOf" srcId="{376AD06B-F56D-49D0-AAD9-3DD32B1DB900}" destId="{7A1C64BF-59C4-4C76-956E-3219B38ABF79}" srcOrd="0" destOrd="0" presId="urn:microsoft.com/office/officeart/2005/8/layout/hierarchy1"/>
    <dgm:cxn modelId="{E486EB79-44B5-4054-873A-BC69AC960ADA}" type="presParOf" srcId="{376AD06B-F56D-49D0-AAD9-3DD32B1DB900}" destId="{D68B79D7-ECB6-43D9-803F-0C29456AEAB2}" srcOrd="1" destOrd="0" presId="urn:microsoft.com/office/officeart/2005/8/layout/hierarchy1"/>
    <dgm:cxn modelId="{3658876A-321B-4369-A07B-D6D160D1BD85}" type="presParOf" srcId="{168AA422-4C7E-4583-88E6-1107D61CF4F4}" destId="{F71B8FD3-F139-4328-A05D-0F193751CB03}" srcOrd="1" destOrd="0" presId="urn:microsoft.com/office/officeart/2005/8/layout/hierarchy1"/>
    <dgm:cxn modelId="{98AFFF04-027B-4F55-BF39-1B46807C3ED1}" type="presParOf" srcId="{9F2D5B0E-C663-4480-8500-C40FAEAA839E}" destId="{A0F67E37-D73C-4089-8A0D-FEB70CD1AB14}" srcOrd="1" destOrd="0" presId="urn:microsoft.com/office/officeart/2005/8/layout/hierarchy1"/>
    <dgm:cxn modelId="{BA2FBF8B-8A80-4BB0-AF2E-DDE2E88FFB98}" type="presParOf" srcId="{A0F67E37-D73C-4089-8A0D-FEB70CD1AB14}" destId="{07D88299-5BD9-48DA-B060-747AC4259271}" srcOrd="0" destOrd="0" presId="urn:microsoft.com/office/officeart/2005/8/layout/hierarchy1"/>
    <dgm:cxn modelId="{7BBE8175-D74C-484B-A779-8C8181192985}" type="presParOf" srcId="{07D88299-5BD9-48DA-B060-747AC4259271}" destId="{82704436-CFC2-4436-80C5-A470A30C343B}" srcOrd="0" destOrd="0" presId="urn:microsoft.com/office/officeart/2005/8/layout/hierarchy1"/>
    <dgm:cxn modelId="{1759F251-A475-4D0E-827A-DF24764F5494}" type="presParOf" srcId="{07D88299-5BD9-48DA-B060-747AC4259271}" destId="{01B6210F-48FB-4543-8BE3-5661D5257780}" srcOrd="1" destOrd="0" presId="urn:microsoft.com/office/officeart/2005/8/layout/hierarchy1"/>
    <dgm:cxn modelId="{D13BB4BE-61B8-4CD8-B3A7-5ED31E9D0685}" type="presParOf" srcId="{A0F67E37-D73C-4089-8A0D-FEB70CD1AB14}" destId="{B6AB3B28-0D29-4B14-ABA8-60160B157F2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2962845-9BFF-49BE-9514-73789FAF864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C76024-DD85-4379-8187-3C667A1C52D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Add more colors to the model</a:t>
          </a:r>
          <a:endParaRPr lang="en-US"/>
        </a:p>
      </dgm:t>
    </dgm:pt>
    <dgm:pt modelId="{11198A69-26D0-40F0-BAFB-88A203EC52B2}" type="parTrans" cxnId="{FE7FF6D8-6996-45FD-AFBE-4B2C80E99214}">
      <dgm:prSet/>
      <dgm:spPr/>
      <dgm:t>
        <a:bodyPr/>
        <a:lstStyle/>
        <a:p>
          <a:endParaRPr lang="en-US"/>
        </a:p>
      </dgm:t>
    </dgm:pt>
    <dgm:pt modelId="{978320A2-3D84-4CDF-B046-AB574E1E39E6}" type="sibTrans" cxnId="{FE7FF6D8-6996-45FD-AFBE-4B2C80E99214}">
      <dgm:prSet/>
      <dgm:spPr/>
      <dgm:t>
        <a:bodyPr/>
        <a:lstStyle/>
        <a:p>
          <a:endParaRPr lang="en-US"/>
        </a:p>
      </dgm:t>
    </dgm:pt>
    <dgm:pt modelId="{14261F50-5170-4363-AF53-6F28E9D7D64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dirty="0"/>
            <a:t>Based on object id’s, geometry etc.</a:t>
          </a:r>
          <a:endParaRPr lang="en-US" sz="2000" dirty="0"/>
        </a:p>
      </dgm:t>
    </dgm:pt>
    <dgm:pt modelId="{C088128E-7EAD-4FFE-93ED-A864C9F9648D}" type="parTrans" cxnId="{200460D2-662B-44AC-B169-5E2C1606DCB2}">
      <dgm:prSet/>
      <dgm:spPr/>
      <dgm:t>
        <a:bodyPr/>
        <a:lstStyle/>
        <a:p>
          <a:endParaRPr lang="en-US"/>
        </a:p>
      </dgm:t>
    </dgm:pt>
    <dgm:pt modelId="{9BB8CBC7-CA8E-4443-A35E-C82F3C03EC67}" type="sibTrans" cxnId="{200460D2-662B-44AC-B169-5E2C1606DCB2}">
      <dgm:prSet/>
      <dgm:spPr/>
      <dgm:t>
        <a:bodyPr/>
        <a:lstStyle/>
        <a:p>
          <a:endParaRPr lang="en-US"/>
        </a:p>
      </dgm:t>
    </dgm:pt>
    <dgm:pt modelId="{C9DDC831-F6F2-4BB1-BC82-0DC13CA00F8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Add Points of Interests, Historical Places</a:t>
          </a:r>
          <a:endParaRPr lang="en-US"/>
        </a:p>
      </dgm:t>
    </dgm:pt>
    <dgm:pt modelId="{25458EEA-B9E3-4E7E-8848-1F49CBFCE46F}" type="parTrans" cxnId="{E593766B-518B-4948-A131-1D2CE8C7D6FE}">
      <dgm:prSet/>
      <dgm:spPr/>
      <dgm:t>
        <a:bodyPr/>
        <a:lstStyle/>
        <a:p>
          <a:endParaRPr lang="en-US"/>
        </a:p>
      </dgm:t>
    </dgm:pt>
    <dgm:pt modelId="{070A547A-7187-449A-9E91-9912EEADEBF6}" type="sibTrans" cxnId="{E593766B-518B-4948-A131-1D2CE8C7D6FE}">
      <dgm:prSet/>
      <dgm:spPr/>
      <dgm:t>
        <a:bodyPr/>
        <a:lstStyle/>
        <a:p>
          <a:endParaRPr lang="en-US"/>
        </a:p>
      </dgm:t>
    </dgm:pt>
    <dgm:pt modelId="{55778A5B-1275-4FB0-ABCE-B8F5A5BEE33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dirty="0"/>
            <a:t>As an overlay on top of the map to promote more interactions.</a:t>
          </a:r>
          <a:endParaRPr lang="en-US" sz="1600" dirty="0"/>
        </a:p>
      </dgm:t>
    </dgm:pt>
    <dgm:pt modelId="{E3A2C12B-F68A-4A69-B0B9-558F34D2C06E}" type="parTrans" cxnId="{E5F2F57C-AEF3-465D-BDD5-A97F98577A71}">
      <dgm:prSet/>
      <dgm:spPr/>
      <dgm:t>
        <a:bodyPr/>
        <a:lstStyle/>
        <a:p>
          <a:endParaRPr lang="en-US"/>
        </a:p>
      </dgm:t>
    </dgm:pt>
    <dgm:pt modelId="{C8139EF0-5B7C-4347-9115-3148C07C3F96}" type="sibTrans" cxnId="{E5F2F57C-AEF3-465D-BDD5-A97F98577A71}">
      <dgm:prSet/>
      <dgm:spPr/>
      <dgm:t>
        <a:bodyPr/>
        <a:lstStyle/>
        <a:p>
          <a:endParaRPr lang="en-US"/>
        </a:p>
      </dgm:t>
    </dgm:pt>
    <dgm:pt modelId="{17ACDCB5-5133-4C8A-9C57-3DF5A434706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Add Real world Ground Elevation </a:t>
          </a:r>
          <a:endParaRPr lang="en-US" dirty="0"/>
        </a:p>
      </dgm:t>
    </dgm:pt>
    <dgm:pt modelId="{26C9B646-3ADB-461B-86BD-334F4B3EEFDA}" type="parTrans" cxnId="{A5B31AC8-F0B8-4222-9801-EF02E600156E}">
      <dgm:prSet/>
      <dgm:spPr/>
      <dgm:t>
        <a:bodyPr/>
        <a:lstStyle/>
        <a:p>
          <a:endParaRPr lang="en-IN"/>
        </a:p>
      </dgm:t>
    </dgm:pt>
    <dgm:pt modelId="{B8AC631E-7347-45BE-91B1-7E231E918093}" type="sibTrans" cxnId="{A5B31AC8-F0B8-4222-9801-EF02E600156E}">
      <dgm:prSet/>
      <dgm:spPr/>
      <dgm:t>
        <a:bodyPr/>
        <a:lstStyle/>
        <a:p>
          <a:endParaRPr lang="en-IN"/>
        </a:p>
      </dgm:t>
    </dgm:pt>
    <dgm:pt modelId="{C2349435-B4A4-448D-88F4-7410B9EEFAA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dirty="0"/>
            <a:t>Instead of a flat plane.</a:t>
          </a:r>
          <a:endParaRPr lang="en-US" sz="1800" dirty="0"/>
        </a:p>
      </dgm:t>
    </dgm:pt>
    <dgm:pt modelId="{EF4DB9E1-5BA0-4342-A02E-B2CC475A845D}" type="parTrans" cxnId="{AAF94411-7471-4A72-BB84-4CD673F2CD70}">
      <dgm:prSet/>
      <dgm:spPr/>
      <dgm:t>
        <a:bodyPr/>
        <a:lstStyle/>
        <a:p>
          <a:endParaRPr lang="en-IN"/>
        </a:p>
      </dgm:t>
    </dgm:pt>
    <dgm:pt modelId="{412EDF62-6FE6-4FF7-99E9-DD146A416671}" type="sibTrans" cxnId="{AAF94411-7471-4A72-BB84-4CD673F2CD70}">
      <dgm:prSet/>
      <dgm:spPr/>
      <dgm:t>
        <a:bodyPr/>
        <a:lstStyle/>
        <a:p>
          <a:endParaRPr lang="en-IN"/>
        </a:p>
      </dgm:t>
    </dgm:pt>
    <dgm:pt modelId="{EBA10037-F4E3-4801-B5BF-13BAB5D0D400}" type="pres">
      <dgm:prSet presAssocID="{F2962845-9BFF-49BE-9514-73789FAF8641}" presName="root" presStyleCnt="0">
        <dgm:presLayoutVars>
          <dgm:dir/>
          <dgm:resizeHandles val="exact"/>
        </dgm:presLayoutVars>
      </dgm:prSet>
      <dgm:spPr/>
    </dgm:pt>
    <dgm:pt modelId="{3E6C8D5B-DA54-4191-932F-2D45B2E71493}" type="pres">
      <dgm:prSet presAssocID="{EBC76024-DD85-4379-8187-3C667A1C52D6}" presName="compNode" presStyleCnt="0"/>
      <dgm:spPr/>
    </dgm:pt>
    <dgm:pt modelId="{4FF4BEB1-FE5D-44EB-B991-CA47069BA0D8}" type="pres">
      <dgm:prSet presAssocID="{EBC76024-DD85-4379-8187-3C667A1C52D6}" presName="bgRect" presStyleLbl="bgShp" presStyleIdx="0" presStyleCnt="3"/>
      <dgm:spPr/>
    </dgm:pt>
    <dgm:pt modelId="{C771BA24-D903-4158-9EFA-A8E0D64506D6}" type="pres">
      <dgm:prSet presAssocID="{EBC76024-DD85-4379-8187-3C667A1C52D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8901D865-87FC-4471-956A-3AE031B188BE}" type="pres">
      <dgm:prSet presAssocID="{EBC76024-DD85-4379-8187-3C667A1C52D6}" presName="spaceRect" presStyleCnt="0"/>
      <dgm:spPr/>
    </dgm:pt>
    <dgm:pt modelId="{540D06DF-189E-4A96-BBDB-62FBD79A975A}" type="pres">
      <dgm:prSet presAssocID="{EBC76024-DD85-4379-8187-3C667A1C52D6}" presName="parTx" presStyleLbl="revTx" presStyleIdx="0" presStyleCnt="6">
        <dgm:presLayoutVars>
          <dgm:chMax val="0"/>
          <dgm:chPref val="0"/>
        </dgm:presLayoutVars>
      </dgm:prSet>
      <dgm:spPr/>
    </dgm:pt>
    <dgm:pt modelId="{1A36E69C-21A8-430E-B970-0B62CDA80D3E}" type="pres">
      <dgm:prSet presAssocID="{EBC76024-DD85-4379-8187-3C667A1C52D6}" presName="desTx" presStyleLbl="revTx" presStyleIdx="1" presStyleCnt="6">
        <dgm:presLayoutVars/>
      </dgm:prSet>
      <dgm:spPr/>
    </dgm:pt>
    <dgm:pt modelId="{262E1CD9-F031-40EB-B131-49FC7A77D521}" type="pres">
      <dgm:prSet presAssocID="{978320A2-3D84-4CDF-B046-AB574E1E39E6}" presName="sibTrans" presStyleCnt="0"/>
      <dgm:spPr/>
    </dgm:pt>
    <dgm:pt modelId="{72E7DBEE-D5A8-41C6-A2BD-F9EC0E6E1148}" type="pres">
      <dgm:prSet presAssocID="{C9DDC831-F6F2-4BB1-BC82-0DC13CA00F8E}" presName="compNode" presStyleCnt="0"/>
      <dgm:spPr/>
    </dgm:pt>
    <dgm:pt modelId="{2C1242BA-5518-46CC-9FA7-D593E0C955D1}" type="pres">
      <dgm:prSet presAssocID="{C9DDC831-F6F2-4BB1-BC82-0DC13CA00F8E}" presName="bgRect" presStyleLbl="bgShp" presStyleIdx="1" presStyleCnt="3"/>
      <dgm:spPr/>
    </dgm:pt>
    <dgm:pt modelId="{54E89A50-43BC-4DB0-B574-F3ABF3820216}" type="pres">
      <dgm:prSet presAssocID="{C9DDC831-F6F2-4BB1-BC82-0DC13CA00F8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DC6954FA-9D71-4BEE-AC9A-050BCF8635AD}" type="pres">
      <dgm:prSet presAssocID="{C9DDC831-F6F2-4BB1-BC82-0DC13CA00F8E}" presName="spaceRect" presStyleCnt="0"/>
      <dgm:spPr/>
    </dgm:pt>
    <dgm:pt modelId="{EBF2779C-B4E2-46AA-A919-96A09F89DCBC}" type="pres">
      <dgm:prSet presAssocID="{C9DDC831-F6F2-4BB1-BC82-0DC13CA00F8E}" presName="parTx" presStyleLbl="revTx" presStyleIdx="2" presStyleCnt="6">
        <dgm:presLayoutVars>
          <dgm:chMax val="0"/>
          <dgm:chPref val="0"/>
        </dgm:presLayoutVars>
      </dgm:prSet>
      <dgm:spPr/>
    </dgm:pt>
    <dgm:pt modelId="{4CC5E675-0265-43C9-853E-EDBF4C976844}" type="pres">
      <dgm:prSet presAssocID="{C9DDC831-F6F2-4BB1-BC82-0DC13CA00F8E}" presName="desTx" presStyleLbl="revTx" presStyleIdx="3" presStyleCnt="6">
        <dgm:presLayoutVars/>
      </dgm:prSet>
      <dgm:spPr/>
    </dgm:pt>
    <dgm:pt modelId="{0E930C1D-269D-443B-95C7-32A7F37454D2}" type="pres">
      <dgm:prSet presAssocID="{070A547A-7187-449A-9E91-9912EEADEBF6}" presName="sibTrans" presStyleCnt="0"/>
      <dgm:spPr/>
    </dgm:pt>
    <dgm:pt modelId="{D238E3E1-A705-4A79-B3AC-12FBD81DDB19}" type="pres">
      <dgm:prSet presAssocID="{17ACDCB5-5133-4C8A-9C57-3DF5A434706B}" presName="compNode" presStyleCnt="0"/>
      <dgm:spPr/>
    </dgm:pt>
    <dgm:pt modelId="{B6329A85-D70B-42D7-82BF-509ABD2AF92D}" type="pres">
      <dgm:prSet presAssocID="{17ACDCB5-5133-4C8A-9C57-3DF5A434706B}" presName="bgRect" presStyleLbl="bgShp" presStyleIdx="2" presStyleCnt="3"/>
      <dgm:spPr/>
    </dgm:pt>
    <dgm:pt modelId="{F74B2AD6-4635-4C0F-B4AF-1EA7625CF76A}" type="pres">
      <dgm:prSet presAssocID="{17ACDCB5-5133-4C8A-9C57-3DF5A43470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untains with solid fill"/>
        </a:ext>
      </dgm:extLst>
    </dgm:pt>
    <dgm:pt modelId="{E48C2CE6-BC5E-459A-B63F-FE066CC551E0}" type="pres">
      <dgm:prSet presAssocID="{17ACDCB5-5133-4C8A-9C57-3DF5A434706B}" presName="spaceRect" presStyleCnt="0"/>
      <dgm:spPr/>
    </dgm:pt>
    <dgm:pt modelId="{4632DBB4-38F1-4A51-986D-9F149F888EFA}" type="pres">
      <dgm:prSet presAssocID="{17ACDCB5-5133-4C8A-9C57-3DF5A434706B}" presName="parTx" presStyleLbl="revTx" presStyleIdx="4" presStyleCnt="6">
        <dgm:presLayoutVars>
          <dgm:chMax val="0"/>
          <dgm:chPref val="0"/>
        </dgm:presLayoutVars>
      </dgm:prSet>
      <dgm:spPr/>
    </dgm:pt>
    <dgm:pt modelId="{EDA55DE1-7128-4EA7-A1E0-82332AF7FE3E}" type="pres">
      <dgm:prSet presAssocID="{17ACDCB5-5133-4C8A-9C57-3DF5A434706B}" presName="desTx" presStyleLbl="revTx" presStyleIdx="5" presStyleCnt="6">
        <dgm:presLayoutVars/>
      </dgm:prSet>
      <dgm:spPr/>
    </dgm:pt>
  </dgm:ptLst>
  <dgm:cxnLst>
    <dgm:cxn modelId="{E1347D00-B53A-402C-BB1C-4D670233199D}" type="presOf" srcId="{C2349435-B4A4-448D-88F4-7410B9EEFAA3}" destId="{EDA55DE1-7128-4EA7-A1E0-82332AF7FE3E}" srcOrd="0" destOrd="0" presId="urn:microsoft.com/office/officeart/2018/2/layout/IconVerticalSolidList"/>
    <dgm:cxn modelId="{AAF94411-7471-4A72-BB84-4CD673F2CD70}" srcId="{17ACDCB5-5133-4C8A-9C57-3DF5A434706B}" destId="{C2349435-B4A4-448D-88F4-7410B9EEFAA3}" srcOrd="0" destOrd="0" parTransId="{EF4DB9E1-5BA0-4342-A02E-B2CC475A845D}" sibTransId="{412EDF62-6FE6-4FF7-99E9-DD146A416671}"/>
    <dgm:cxn modelId="{A6002C18-05F1-47AB-A943-C49E4F61FC37}" type="presOf" srcId="{14261F50-5170-4363-AF53-6F28E9D7D64E}" destId="{1A36E69C-21A8-430E-B970-0B62CDA80D3E}" srcOrd="0" destOrd="0" presId="urn:microsoft.com/office/officeart/2018/2/layout/IconVerticalSolidList"/>
    <dgm:cxn modelId="{EB0A7B24-9AFF-439C-A368-DE6D45ABCDEC}" type="presOf" srcId="{C9DDC831-F6F2-4BB1-BC82-0DC13CA00F8E}" destId="{EBF2779C-B4E2-46AA-A919-96A09F89DCBC}" srcOrd="0" destOrd="0" presId="urn:microsoft.com/office/officeart/2018/2/layout/IconVerticalSolidList"/>
    <dgm:cxn modelId="{A56B0B2B-71B1-4CD6-975A-35206D42135B}" type="presOf" srcId="{EBC76024-DD85-4379-8187-3C667A1C52D6}" destId="{540D06DF-189E-4A96-BBDB-62FBD79A975A}" srcOrd="0" destOrd="0" presId="urn:microsoft.com/office/officeart/2018/2/layout/IconVerticalSolidList"/>
    <dgm:cxn modelId="{BA60DF5E-F261-4C92-91D1-F392D237EFC1}" type="presOf" srcId="{55778A5B-1275-4FB0-ABCE-B8F5A5BEE330}" destId="{4CC5E675-0265-43C9-853E-EDBF4C976844}" srcOrd="0" destOrd="0" presId="urn:microsoft.com/office/officeart/2018/2/layout/IconVerticalSolidList"/>
    <dgm:cxn modelId="{E593766B-518B-4948-A131-1D2CE8C7D6FE}" srcId="{F2962845-9BFF-49BE-9514-73789FAF8641}" destId="{C9DDC831-F6F2-4BB1-BC82-0DC13CA00F8E}" srcOrd="1" destOrd="0" parTransId="{25458EEA-B9E3-4E7E-8848-1F49CBFCE46F}" sibTransId="{070A547A-7187-449A-9E91-9912EEADEBF6}"/>
    <dgm:cxn modelId="{68234653-2042-40A4-BAE6-29BF5FB4101D}" type="presOf" srcId="{17ACDCB5-5133-4C8A-9C57-3DF5A434706B}" destId="{4632DBB4-38F1-4A51-986D-9F149F888EFA}" srcOrd="0" destOrd="0" presId="urn:microsoft.com/office/officeart/2018/2/layout/IconVerticalSolidList"/>
    <dgm:cxn modelId="{E5F2F57C-AEF3-465D-BDD5-A97F98577A71}" srcId="{C9DDC831-F6F2-4BB1-BC82-0DC13CA00F8E}" destId="{55778A5B-1275-4FB0-ABCE-B8F5A5BEE330}" srcOrd="0" destOrd="0" parTransId="{E3A2C12B-F68A-4A69-B0B9-558F34D2C06E}" sibTransId="{C8139EF0-5B7C-4347-9115-3148C07C3F96}"/>
    <dgm:cxn modelId="{A5B31AC8-F0B8-4222-9801-EF02E600156E}" srcId="{F2962845-9BFF-49BE-9514-73789FAF8641}" destId="{17ACDCB5-5133-4C8A-9C57-3DF5A434706B}" srcOrd="2" destOrd="0" parTransId="{26C9B646-3ADB-461B-86BD-334F4B3EEFDA}" sibTransId="{B8AC631E-7347-45BE-91B1-7E231E918093}"/>
    <dgm:cxn modelId="{200460D2-662B-44AC-B169-5E2C1606DCB2}" srcId="{EBC76024-DD85-4379-8187-3C667A1C52D6}" destId="{14261F50-5170-4363-AF53-6F28E9D7D64E}" srcOrd="0" destOrd="0" parTransId="{C088128E-7EAD-4FFE-93ED-A864C9F9648D}" sibTransId="{9BB8CBC7-CA8E-4443-A35E-C82F3C03EC67}"/>
    <dgm:cxn modelId="{FE7FF6D8-6996-45FD-AFBE-4B2C80E99214}" srcId="{F2962845-9BFF-49BE-9514-73789FAF8641}" destId="{EBC76024-DD85-4379-8187-3C667A1C52D6}" srcOrd="0" destOrd="0" parTransId="{11198A69-26D0-40F0-BAFB-88A203EC52B2}" sibTransId="{978320A2-3D84-4CDF-B046-AB574E1E39E6}"/>
    <dgm:cxn modelId="{CADC31E5-F343-4F10-9DD8-E50B9E4F7770}" type="presOf" srcId="{F2962845-9BFF-49BE-9514-73789FAF8641}" destId="{EBA10037-F4E3-4801-B5BF-13BAB5D0D400}" srcOrd="0" destOrd="0" presId="urn:microsoft.com/office/officeart/2018/2/layout/IconVerticalSolidList"/>
    <dgm:cxn modelId="{07678584-CDAF-4C99-B480-1AED9561907E}" type="presParOf" srcId="{EBA10037-F4E3-4801-B5BF-13BAB5D0D400}" destId="{3E6C8D5B-DA54-4191-932F-2D45B2E71493}" srcOrd="0" destOrd="0" presId="urn:microsoft.com/office/officeart/2018/2/layout/IconVerticalSolidList"/>
    <dgm:cxn modelId="{D25FF9B0-E8DF-4C4A-9C73-378D2FE2F751}" type="presParOf" srcId="{3E6C8D5B-DA54-4191-932F-2D45B2E71493}" destId="{4FF4BEB1-FE5D-44EB-B991-CA47069BA0D8}" srcOrd="0" destOrd="0" presId="urn:microsoft.com/office/officeart/2018/2/layout/IconVerticalSolidList"/>
    <dgm:cxn modelId="{BF019FD3-C2A1-48FE-B2A8-3797089E1CA8}" type="presParOf" srcId="{3E6C8D5B-DA54-4191-932F-2D45B2E71493}" destId="{C771BA24-D903-4158-9EFA-A8E0D64506D6}" srcOrd="1" destOrd="0" presId="urn:microsoft.com/office/officeart/2018/2/layout/IconVerticalSolidList"/>
    <dgm:cxn modelId="{390D47C0-1D55-4853-8B45-632197A0EF20}" type="presParOf" srcId="{3E6C8D5B-DA54-4191-932F-2D45B2E71493}" destId="{8901D865-87FC-4471-956A-3AE031B188BE}" srcOrd="2" destOrd="0" presId="urn:microsoft.com/office/officeart/2018/2/layout/IconVerticalSolidList"/>
    <dgm:cxn modelId="{49819384-EB69-4C8C-955D-B7AA65AE8E9A}" type="presParOf" srcId="{3E6C8D5B-DA54-4191-932F-2D45B2E71493}" destId="{540D06DF-189E-4A96-BBDB-62FBD79A975A}" srcOrd="3" destOrd="0" presId="urn:microsoft.com/office/officeart/2018/2/layout/IconVerticalSolidList"/>
    <dgm:cxn modelId="{E6E36698-2065-4B48-8593-9FFD99921632}" type="presParOf" srcId="{3E6C8D5B-DA54-4191-932F-2D45B2E71493}" destId="{1A36E69C-21A8-430E-B970-0B62CDA80D3E}" srcOrd="4" destOrd="0" presId="urn:microsoft.com/office/officeart/2018/2/layout/IconVerticalSolidList"/>
    <dgm:cxn modelId="{FFA189E6-C940-4136-8B2B-7E8173164D0E}" type="presParOf" srcId="{EBA10037-F4E3-4801-B5BF-13BAB5D0D400}" destId="{262E1CD9-F031-40EB-B131-49FC7A77D521}" srcOrd="1" destOrd="0" presId="urn:microsoft.com/office/officeart/2018/2/layout/IconVerticalSolidList"/>
    <dgm:cxn modelId="{216BDC89-B361-4E20-AAAF-64068A384DE3}" type="presParOf" srcId="{EBA10037-F4E3-4801-B5BF-13BAB5D0D400}" destId="{72E7DBEE-D5A8-41C6-A2BD-F9EC0E6E1148}" srcOrd="2" destOrd="0" presId="urn:microsoft.com/office/officeart/2018/2/layout/IconVerticalSolidList"/>
    <dgm:cxn modelId="{A6E232B4-A834-49A7-9BAF-3F57DA3A56A7}" type="presParOf" srcId="{72E7DBEE-D5A8-41C6-A2BD-F9EC0E6E1148}" destId="{2C1242BA-5518-46CC-9FA7-D593E0C955D1}" srcOrd="0" destOrd="0" presId="urn:microsoft.com/office/officeart/2018/2/layout/IconVerticalSolidList"/>
    <dgm:cxn modelId="{57589896-EE11-4FDB-9EDA-201D4A28E87D}" type="presParOf" srcId="{72E7DBEE-D5A8-41C6-A2BD-F9EC0E6E1148}" destId="{54E89A50-43BC-4DB0-B574-F3ABF3820216}" srcOrd="1" destOrd="0" presId="urn:microsoft.com/office/officeart/2018/2/layout/IconVerticalSolidList"/>
    <dgm:cxn modelId="{C444D24F-D7CD-4020-A9B0-516FE863F9F0}" type="presParOf" srcId="{72E7DBEE-D5A8-41C6-A2BD-F9EC0E6E1148}" destId="{DC6954FA-9D71-4BEE-AC9A-050BCF8635AD}" srcOrd="2" destOrd="0" presId="urn:microsoft.com/office/officeart/2018/2/layout/IconVerticalSolidList"/>
    <dgm:cxn modelId="{F93AD72C-60C3-48FA-8579-DEF6D0626994}" type="presParOf" srcId="{72E7DBEE-D5A8-41C6-A2BD-F9EC0E6E1148}" destId="{EBF2779C-B4E2-46AA-A919-96A09F89DCBC}" srcOrd="3" destOrd="0" presId="urn:microsoft.com/office/officeart/2018/2/layout/IconVerticalSolidList"/>
    <dgm:cxn modelId="{59493F20-2F4C-4873-BB45-87A8982CDC80}" type="presParOf" srcId="{72E7DBEE-D5A8-41C6-A2BD-F9EC0E6E1148}" destId="{4CC5E675-0265-43C9-853E-EDBF4C976844}" srcOrd="4" destOrd="0" presId="urn:microsoft.com/office/officeart/2018/2/layout/IconVerticalSolidList"/>
    <dgm:cxn modelId="{FC8CFD2C-D92E-4A2C-AE1C-68F064D36A85}" type="presParOf" srcId="{EBA10037-F4E3-4801-B5BF-13BAB5D0D400}" destId="{0E930C1D-269D-443B-95C7-32A7F37454D2}" srcOrd="3" destOrd="0" presId="urn:microsoft.com/office/officeart/2018/2/layout/IconVerticalSolidList"/>
    <dgm:cxn modelId="{7E7A5C66-E3D1-4691-9E47-F9CD0C2963C2}" type="presParOf" srcId="{EBA10037-F4E3-4801-B5BF-13BAB5D0D400}" destId="{D238E3E1-A705-4A79-B3AC-12FBD81DDB19}" srcOrd="4" destOrd="0" presId="urn:microsoft.com/office/officeart/2018/2/layout/IconVerticalSolidList"/>
    <dgm:cxn modelId="{7237B887-F997-420E-995C-B3671D9F2CEC}" type="presParOf" srcId="{D238E3E1-A705-4A79-B3AC-12FBD81DDB19}" destId="{B6329A85-D70B-42D7-82BF-509ABD2AF92D}" srcOrd="0" destOrd="0" presId="urn:microsoft.com/office/officeart/2018/2/layout/IconVerticalSolidList"/>
    <dgm:cxn modelId="{1FE7970D-A231-43C2-BDD1-8E85ADF1398C}" type="presParOf" srcId="{D238E3E1-A705-4A79-B3AC-12FBD81DDB19}" destId="{F74B2AD6-4635-4C0F-B4AF-1EA7625CF76A}" srcOrd="1" destOrd="0" presId="urn:microsoft.com/office/officeart/2018/2/layout/IconVerticalSolidList"/>
    <dgm:cxn modelId="{3BA4DAE1-34E1-4D77-8FD2-57F0DE931FA5}" type="presParOf" srcId="{D238E3E1-A705-4A79-B3AC-12FBD81DDB19}" destId="{E48C2CE6-BC5E-459A-B63F-FE066CC551E0}" srcOrd="2" destOrd="0" presId="urn:microsoft.com/office/officeart/2018/2/layout/IconVerticalSolidList"/>
    <dgm:cxn modelId="{F9415CA4-F567-4643-844B-A1EC310FB060}" type="presParOf" srcId="{D238E3E1-A705-4A79-B3AC-12FBD81DDB19}" destId="{4632DBB4-38F1-4A51-986D-9F149F888EFA}" srcOrd="3" destOrd="0" presId="urn:microsoft.com/office/officeart/2018/2/layout/IconVerticalSolidList"/>
    <dgm:cxn modelId="{0DEFB51B-5933-4A4A-903C-1E3875DAC46C}" type="presParOf" srcId="{D238E3E1-A705-4A79-B3AC-12FBD81DDB19}" destId="{EDA55DE1-7128-4EA7-A1E0-82332AF7FE3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2962845-9BFF-49BE-9514-73789FAF864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C76024-DD85-4379-8187-3C667A1C52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Include POV navigation</a:t>
          </a:r>
        </a:p>
      </dgm:t>
    </dgm:pt>
    <dgm:pt modelId="{11198A69-26D0-40F0-BAFB-88A203EC52B2}" type="parTrans" cxnId="{FE7FF6D8-6996-45FD-AFBE-4B2C80E99214}">
      <dgm:prSet/>
      <dgm:spPr/>
      <dgm:t>
        <a:bodyPr/>
        <a:lstStyle/>
        <a:p>
          <a:endParaRPr lang="en-US"/>
        </a:p>
      </dgm:t>
    </dgm:pt>
    <dgm:pt modelId="{978320A2-3D84-4CDF-B046-AB574E1E39E6}" type="sibTrans" cxnId="{FE7FF6D8-6996-45FD-AFBE-4B2C80E99214}">
      <dgm:prSet/>
      <dgm:spPr/>
      <dgm:t>
        <a:bodyPr/>
        <a:lstStyle/>
        <a:p>
          <a:endParaRPr lang="en-US"/>
        </a:p>
      </dgm:t>
    </dgm:pt>
    <dgm:pt modelId="{14261F50-5170-4363-AF53-6F28E9D7D64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dirty="0"/>
            <a:t>Based on object id’s, geometry etc.</a:t>
          </a:r>
          <a:endParaRPr lang="en-US" sz="2000" dirty="0"/>
        </a:p>
      </dgm:t>
    </dgm:pt>
    <dgm:pt modelId="{C088128E-7EAD-4FFE-93ED-A864C9F9648D}" type="parTrans" cxnId="{200460D2-662B-44AC-B169-5E2C1606DCB2}">
      <dgm:prSet/>
      <dgm:spPr/>
      <dgm:t>
        <a:bodyPr/>
        <a:lstStyle/>
        <a:p>
          <a:endParaRPr lang="en-US"/>
        </a:p>
      </dgm:t>
    </dgm:pt>
    <dgm:pt modelId="{9BB8CBC7-CA8E-4443-A35E-C82F3C03EC67}" type="sibTrans" cxnId="{200460D2-662B-44AC-B169-5E2C1606DCB2}">
      <dgm:prSet/>
      <dgm:spPr/>
      <dgm:t>
        <a:bodyPr/>
        <a:lstStyle/>
        <a:p>
          <a:endParaRPr lang="en-US"/>
        </a:p>
      </dgm:t>
    </dgm:pt>
    <dgm:pt modelId="{C9DDC831-F6F2-4BB1-BC82-0DC13CA00F8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Support for bigger models</a:t>
          </a:r>
          <a:endParaRPr lang="en-US" dirty="0"/>
        </a:p>
      </dgm:t>
    </dgm:pt>
    <dgm:pt modelId="{25458EEA-B9E3-4E7E-8848-1F49CBFCE46F}" type="parTrans" cxnId="{E593766B-518B-4948-A131-1D2CE8C7D6FE}">
      <dgm:prSet/>
      <dgm:spPr/>
      <dgm:t>
        <a:bodyPr/>
        <a:lstStyle/>
        <a:p>
          <a:endParaRPr lang="en-US"/>
        </a:p>
      </dgm:t>
    </dgm:pt>
    <dgm:pt modelId="{070A547A-7187-449A-9E91-9912EEADEBF6}" type="sibTrans" cxnId="{E593766B-518B-4948-A131-1D2CE8C7D6FE}">
      <dgm:prSet/>
      <dgm:spPr/>
      <dgm:t>
        <a:bodyPr/>
        <a:lstStyle/>
        <a:p>
          <a:endParaRPr lang="en-US"/>
        </a:p>
      </dgm:t>
    </dgm:pt>
    <dgm:pt modelId="{55778A5B-1275-4FB0-ABCE-B8F5A5BEE33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dirty="0"/>
            <a:t>Add more efficient ways to render meshes</a:t>
          </a:r>
          <a:endParaRPr lang="en-US" sz="1600" dirty="0"/>
        </a:p>
      </dgm:t>
    </dgm:pt>
    <dgm:pt modelId="{E3A2C12B-F68A-4A69-B0B9-558F34D2C06E}" type="parTrans" cxnId="{E5F2F57C-AEF3-465D-BDD5-A97F98577A71}">
      <dgm:prSet/>
      <dgm:spPr/>
      <dgm:t>
        <a:bodyPr/>
        <a:lstStyle/>
        <a:p>
          <a:endParaRPr lang="en-US"/>
        </a:p>
      </dgm:t>
    </dgm:pt>
    <dgm:pt modelId="{C8139EF0-5B7C-4347-9115-3148C07C3F96}" type="sibTrans" cxnId="{E5F2F57C-AEF3-465D-BDD5-A97F98577A71}">
      <dgm:prSet/>
      <dgm:spPr/>
      <dgm:t>
        <a:bodyPr/>
        <a:lstStyle/>
        <a:p>
          <a:endParaRPr lang="en-US"/>
        </a:p>
      </dgm:t>
    </dgm:pt>
    <dgm:pt modelId="{17ACDCB5-5133-4C8A-9C57-3DF5A434706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Wider compatibility </a:t>
          </a:r>
          <a:endParaRPr lang="en-US" dirty="0"/>
        </a:p>
      </dgm:t>
    </dgm:pt>
    <dgm:pt modelId="{26C9B646-3ADB-461B-86BD-334F4B3EEFDA}" type="parTrans" cxnId="{A5B31AC8-F0B8-4222-9801-EF02E600156E}">
      <dgm:prSet/>
      <dgm:spPr/>
      <dgm:t>
        <a:bodyPr/>
        <a:lstStyle/>
        <a:p>
          <a:endParaRPr lang="en-IN"/>
        </a:p>
      </dgm:t>
    </dgm:pt>
    <dgm:pt modelId="{B8AC631E-7347-45BE-91B1-7E231E918093}" type="sibTrans" cxnId="{A5B31AC8-F0B8-4222-9801-EF02E600156E}">
      <dgm:prSet/>
      <dgm:spPr/>
      <dgm:t>
        <a:bodyPr/>
        <a:lstStyle/>
        <a:p>
          <a:endParaRPr lang="en-IN"/>
        </a:p>
      </dgm:t>
    </dgm:pt>
    <dgm:pt modelId="{C2349435-B4A4-448D-88F4-7410B9EEFAA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dirty="0"/>
            <a:t>Support for wider formats</a:t>
          </a:r>
          <a:endParaRPr lang="en-US" sz="1800" dirty="0"/>
        </a:p>
      </dgm:t>
    </dgm:pt>
    <dgm:pt modelId="{EF4DB9E1-5BA0-4342-A02E-B2CC475A845D}" type="parTrans" cxnId="{AAF94411-7471-4A72-BB84-4CD673F2CD70}">
      <dgm:prSet/>
      <dgm:spPr/>
      <dgm:t>
        <a:bodyPr/>
        <a:lstStyle/>
        <a:p>
          <a:endParaRPr lang="en-IN"/>
        </a:p>
      </dgm:t>
    </dgm:pt>
    <dgm:pt modelId="{412EDF62-6FE6-4FF7-99E9-DD146A416671}" type="sibTrans" cxnId="{AAF94411-7471-4A72-BB84-4CD673F2CD70}">
      <dgm:prSet/>
      <dgm:spPr/>
      <dgm:t>
        <a:bodyPr/>
        <a:lstStyle/>
        <a:p>
          <a:endParaRPr lang="en-IN"/>
        </a:p>
      </dgm:t>
    </dgm:pt>
    <dgm:pt modelId="{EBA10037-F4E3-4801-B5BF-13BAB5D0D400}" type="pres">
      <dgm:prSet presAssocID="{F2962845-9BFF-49BE-9514-73789FAF8641}" presName="root" presStyleCnt="0">
        <dgm:presLayoutVars>
          <dgm:dir/>
          <dgm:resizeHandles val="exact"/>
        </dgm:presLayoutVars>
      </dgm:prSet>
      <dgm:spPr/>
    </dgm:pt>
    <dgm:pt modelId="{3E6C8D5B-DA54-4191-932F-2D45B2E71493}" type="pres">
      <dgm:prSet presAssocID="{EBC76024-DD85-4379-8187-3C667A1C52D6}" presName="compNode" presStyleCnt="0"/>
      <dgm:spPr/>
    </dgm:pt>
    <dgm:pt modelId="{4FF4BEB1-FE5D-44EB-B991-CA47069BA0D8}" type="pres">
      <dgm:prSet presAssocID="{EBC76024-DD85-4379-8187-3C667A1C52D6}" presName="bgRect" presStyleLbl="bgShp" presStyleIdx="0" presStyleCnt="3"/>
      <dgm:spPr/>
    </dgm:pt>
    <dgm:pt modelId="{C771BA24-D903-4158-9EFA-A8E0D64506D6}" type="pres">
      <dgm:prSet presAssocID="{EBC76024-DD85-4379-8187-3C667A1C52D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lasses with solid fill"/>
        </a:ext>
      </dgm:extLst>
    </dgm:pt>
    <dgm:pt modelId="{8901D865-87FC-4471-956A-3AE031B188BE}" type="pres">
      <dgm:prSet presAssocID="{EBC76024-DD85-4379-8187-3C667A1C52D6}" presName="spaceRect" presStyleCnt="0"/>
      <dgm:spPr/>
    </dgm:pt>
    <dgm:pt modelId="{540D06DF-189E-4A96-BBDB-62FBD79A975A}" type="pres">
      <dgm:prSet presAssocID="{EBC76024-DD85-4379-8187-3C667A1C52D6}" presName="parTx" presStyleLbl="revTx" presStyleIdx="0" presStyleCnt="6">
        <dgm:presLayoutVars>
          <dgm:chMax val="0"/>
          <dgm:chPref val="0"/>
        </dgm:presLayoutVars>
      </dgm:prSet>
      <dgm:spPr/>
    </dgm:pt>
    <dgm:pt modelId="{1A36E69C-21A8-430E-B970-0B62CDA80D3E}" type="pres">
      <dgm:prSet presAssocID="{EBC76024-DD85-4379-8187-3C667A1C52D6}" presName="desTx" presStyleLbl="revTx" presStyleIdx="1" presStyleCnt="6">
        <dgm:presLayoutVars/>
      </dgm:prSet>
      <dgm:spPr/>
    </dgm:pt>
    <dgm:pt modelId="{262E1CD9-F031-40EB-B131-49FC7A77D521}" type="pres">
      <dgm:prSet presAssocID="{978320A2-3D84-4CDF-B046-AB574E1E39E6}" presName="sibTrans" presStyleCnt="0"/>
      <dgm:spPr/>
    </dgm:pt>
    <dgm:pt modelId="{72E7DBEE-D5A8-41C6-A2BD-F9EC0E6E1148}" type="pres">
      <dgm:prSet presAssocID="{C9DDC831-F6F2-4BB1-BC82-0DC13CA00F8E}" presName="compNode" presStyleCnt="0"/>
      <dgm:spPr/>
    </dgm:pt>
    <dgm:pt modelId="{2C1242BA-5518-46CC-9FA7-D593E0C955D1}" type="pres">
      <dgm:prSet presAssocID="{C9DDC831-F6F2-4BB1-BC82-0DC13CA00F8E}" presName="bgRect" presStyleLbl="bgShp" presStyleIdx="1" presStyleCnt="3"/>
      <dgm:spPr/>
    </dgm:pt>
    <dgm:pt modelId="{54E89A50-43BC-4DB0-B574-F3ABF3820216}" type="pres">
      <dgm:prSet presAssocID="{C9DDC831-F6F2-4BB1-BC82-0DC13CA00F8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DC6954FA-9D71-4BEE-AC9A-050BCF8635AD}" type="pres">
      <dgm:prSet presAssocID="{C9DDC831-F6F2-4BB1-BC82-0DC13CA00F8E}" presName="spaceRect" presStyleCnt="0"/>
      <dgm:spPr/>
    </dgm:pt>
    <dgm:pt modelId="{EBF2779C-B4E2-46AA-A919-96A09F89DCBC}" type="pres">
      <dgm:prSet presAssocID="{C9DDC831-F6F2-4BB1-BC82-0DC13CA00F8E}" presName="parTx" presStyleLbl="revTx" presStyleIdx="2" presStyleCnt="6">
        <dgm:presLayoutVars>
          <dgm:chMax val="0"/>
          <dgm:chPref val="0"/>
        </dgm:presLayoutVars>
      </dgm:prSet>
      <dgm:spPr/>
    </dgm:pt>
    <dgm:pt modelId="{4CC5E675-0265-43C9-853E-EDBF4C976844}" type="pres">
      <dgm:prSet presAssocID="{C9DDC831-F6F2-4BB1-BC82-0DC13CA00F8E}" presName="desTx" presStyleLbl="revTx" presStyleIdx="3" presStyleCnt="6">
        <dgm:presLayoutVars/>
      </dgm:prSet>
      <dgm:spPr/>
    </dgm:pt>
    <dgm:pt modelId="{0E930C1D-269D-443B-95C7-32A7F37454D2}" type="pres">
      <dgm:prSet presAssocID="{070A547A-7187-449A-9E91-9912EEADEBF6}" presName="sibTrans" presStyleCnt="0"/>
      <dgm:spPr/>
    </dgm:pt>
    <dgm:pt modelId="{D238E3E1-A705-4A79-B3AC-12FBD81DDB19}" type="pres">
      <dgm:prSet presAssocID="{17ACDCB5-5133-4C8A-9C57-3DF5A434706B}" presName="compNode" presStyleCnt="0"/>
      <dgm:spPr/>
    </dgm:pt>
    <dgm:pt modelId="{B6329A85-D70B-42D7-82BF-509ABD2AF92D}" type="pres">
      <dgm:prSet presAssocID="{17ACDCB5-5133-4C8A-9C57-3DF5A434706B}" presName="bgRect" presStyleLbl="bgShp" presStyleIdx="2" presStyleCnt="3"/>
      <dgm:spPr/>
    </dgm:pt>
    <dgm:pt modelId="{F74B2AD6-4635-4C0F-B4AF-1EA7625CF76A}" type="pres">
      <dgm:prSet presAssocID="{17ACDCB5-5133-4C8A-9C57-3DF5A43470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Follow with solid fill"/>
        </a:ext>
      </dgm:extLst>
    </dgm:pt>
    <dgm:pt modelId="{E48C2CE6-BC5E-459A-B63F-FE066CC551E0}" type="pres">
      <dgm:prSet presAssocID="{17ACDCB5-5133-4C8A-9C57-3DF5A434706B}" presName="spaceRect" presStyleCnt="0"/>
      <dgm:spPr/>
    </dgm:pt>
    <dgm:pt modelId="{4632DBB4-38F1-4A51-986D-9F149F888EFA}" type="pres">
      <dgm:prSet presAssocID="{17ACDCB5-5133-4C8A-9C57-3DF5A434706B}" presName="parTx" presStyleLbl="revTx" presStyleIdx="4" presStyleCnt="6">
        <dgm:presLayoutVars>
          <dgm:chMax val="0"/>
          <dgm:chPref val="0"/>
        </dgm:presLayoutVars>
      </dgm:prSet>
      <dgm:spPr/>
    </dgm:pt>
    <dgm:pt modelId="{EDA55DE1-7128-4EA7-A1E0-82332AF7FE3E}" type="pres">
      <dgm:prSet presAssocID="{17ACDCB5-5133-4C8A-9C57-3DF5A434706B}" presName="desTx" presStyleLbl="revTx" presStyleIdx="5" presStyleCnt="6">
        <dgm:presLayoutVars/>
      </dgm:prSet>
      <dgm:spPr/>
    </dgm:pt>
  </dgm:ptLst>
  <dgm:cxnLst>
    <dgm:cxn modelId="{E1347D00-B53A-402C-BB1C-4D670233199D}" type="presOf" srcId="{C2349435-B4A4-448D-88F4-7410B9EEFAA3}" destId="{EDA55DE1-7128-4EA7-A1E0-82332AF7FE3E}" srcOrd="0" destOrd="0" presId="urn:microsoft.com/office/officeart/2018/2/layout/IconVerticalSolidList"/>
    <dgm:cxn modelId="{AAF94411-7471-4A72-BB84-4CD673F2CD70}" srcId="{17ACDCB5-5133-4C8A-9C57-3DF5A434706B}" destId="{C2349435-B4A4-448D-88F4-7410B9EEFAA3}" srcOrd="0" destOrd="0" parTransId="{EF4DB9E1-5BA0-4342-A02E-B2CC475A845D}" sibTransId="{412EDF62-6FE6-4FF7-99E9-DD146A416671}"/>
    <dgm:cxn modelId="{A6002C18-05F1-47AB-A943-C49E4F61FC37}" type="presOf" srcId="{14261F50-5170-4363-AF53-6F28E9D7D64E}" destId="{1A36E69C-21A8-430E-B970-0B62CDA80D3E}" srcOrd="0" destOrd="0" presId="urn:microsoft.com/office/officeart/2018/2/layout/IconVerticalSolidList"/>
    <dgm:cxn modelId="{EB0A7B24-9AFF-439C-A368-DE6D45ABCDEC}" type="presOf" srcId="{C9DDC831-F6F2-4BB1-BC82-0DC13CA00F8E}" destId="{EBF2779C-B4E2-46AA-A919-96A09F89DCBC}" srcOrd="0" destOrd="0" presId="urn:microsoft.com/office/officeart/2018/2/layout/IconVerticalSolidList"/>
    <dgm:cxn modelId="{A56B0B2B-71B1-4CD6-975A-35206D42135B}" type="presOf" srcId="{EBC76024-DD85-4379-8187-3C667A1C52D6}" destId="{540D06DF-189E-4A96-BBDB-62FBD79A975A}" srcOrd="0" destOrd="0" presId="urn:microsoft.com/office/officeart/2018/2/layout/IconVerticalSolidList"/>
    <dgm:cxn modelId="{BA60DF5E-F261-4C92-91D1-F392D237EFC1}" type="presOf" srcId="{55778A5B-1275-4FB0-ABCE-B8F5A5BEE330}" destId="{4CC5E675-0265-43C9-853E-EDBF4C976844}" srcOrd="0" destOrd="0" presId="urn:microsoft.com/office/officeart/2018/2/layout/IconVerticalSolidList"/>
    <dgm:cxn modelId="{E593766B-518B-4948-A131-1D2CE8C7D6FE}" srcId="{F2962845-9BFF-49BE-9514-73789FAF8641}" destId="{C9DDC831-F6F2-4BB1-BC82-0DC13CA00F8E}" srcOrd="1" destOrd="0" parTransId="{25458EEA-B9E3-4E7E-8848-1F49CBFCE46F}" sibTransId="{070A547A-7187-449A-9E91-9912EEADEBF6}"/>
    <dgm:cxn modelId="{68234653-2042-40A4-BAE6-29BF5FB4101D}" type="presOf" srcId="{17ACDCB5-5133-4C8A-9C57-3DF5A434706B}" destId="{4632DBB4-38F1-4A51-986D-9F149F888EFA}" srcOrd="0" destOrd="0" presId="urn:microsoft.com/office/officeart/2018/2/layout/IconVerticalSolidList"/>
    <dgm:cxn modelId="{E5F2F57C-AEF3-465D-BDD5-A97F98577A71}" srcId="{C9DDC831-F6F2-4BB1-BC82-0DC13CA00F8E}" destId="{55778A5B-1275-4FB0-ABCE-B8F5A5BEE330}" srcOrd="0" destOrd="0" parTransId="{E3A2C12B-F68A-4A69-B0B9-558F34D2C06E}" sibTransId="{C8139EF0-5B7C-4347-9115-3148C07C3F96}"/>
    <dgm:cxn modelId="{A5B31AC8-F0B8-4222-9801-EF02E600156E}" srcId="{F2962845-9BFF-49BE-9514-73789FAF8641}" destId="{17ACDCB5-5133-4C8A-9C57-3DF5A434706B}" srcOrd="2" destOrd="0" parTransId="{26C9B646-3ADB-461B-86BD-334F4B3EEFDA}" sibTransId="{B8AC631E-7347-45BE-91B1-7E231E918093}"/>
    <dgm:cxn modelId="{200460D2-662B-44AC-B169-5E2C1606DCB2}" srcId="{EBC76024-DD85-4379-8187-3C667A1C52D6}" destId="{14261F50-5170-4363-AF53-6F28E9D7D64E}" srcOrd="0" destOrd="0" parTransId="{C088128E-7EAD-4FFE-93ED-A864C9F9648D}" sibTransId="{9BB8CBC7-CA8E-4443-A35E-C82F3C03EC67}"/>
    <dgm:cxn modelId="{FE7FF6D8-6996-45FD-AFBE-4B2C80E99214}" srcId="{F2962845-9BFF-49BE-9514-73789FAF8641}" destId="{EBC76024-DD85-4379-8187-3C667A1C52D6}" srcOrd="0" destOrd="0" parTransId="{11198A69-26D0-40F0-BAFB-88A203EC52B2}" sibTransId="{978320A2-3D84-4CDF-B046-AB574E1E39E6}"/>
    <dgm:cxn modelId="{CADC31E5-F343-4F10-9DD8-E50B9E4F7770}" type="presOf" srcId="{F2962845-9BFF-49BE-9514-73789FAF8641}" destId="{EBA10037-F4E3-4801-B5BF-13BAB5D0D400}" srcOrd="0" destOrd="0" presId="urn:microsoft.com/office/officeart/2018/2/layout/IconVerticalSolidList"/>
    <dgm:cxn modelId="{07678584-CDAF-4C99-B480-1AED9561907E}" type="presParOf" srcId="{EBA10037-F4E3-4801-B5BF-13BAB5D0D400}" destId="{3E6C8D5B-DA54-4191-932F-2D45B2E71493}" srcOrd="0" destOrd="0" presId="urn:microsoft.com/office/officeart/2018/2/layout/IconVerticalSolidList"/>
    <dgm:cxn modelId="{D25FF9B0-E8DF-4C4A-9C73-378D2FE2F751}" type="presParOf" srcId="{3E6C8D5B-DA54-4191-932F-2D45B2E71493}" destId="{4FF4BEB1-FE5D-44EB-B991-CA47069BA0D8}" srcOrd="0" destOrd="0" presId="urn:microsoft.com/office/officeart/2018/2/layout/IconVerticalSolidList"/>
    <dgm:cxn modelId="{BF019FD3-C2A1-48FE-B2A8-3797089E1CA8}" type="presParOf" srcId="{3E6C8D5B-DA54-4191-932F-2D45B2E71493}" destId="{C771BA24-D903-4158-9EFA-A8E0D64506D6}" srcOrd="1" destOrd="0" presId="urn:microsoft.com/office/officeart/2018/2/layout/IconVerticalSolidList"/>
    <dgm:cxn modelId="{390D47C0-1D55-4853-8B45-632197A0EF20}" type="presParOf" srcId="{3E6C8D5B-DA54-4191-932F-2D45B2E71493}" destId="{8901D865-87FC-4471-956A-3AE031B188BE}" srcOrd="2" destOrd="0" presId="urn:microsoft.com/office/officeart/2018/2/layout/IconVerticalSolidList"/>
    <dgm:cxn modelId="{49819384-EB69-4C8C-955D-B7AA65AE8E9A}" type="presParOf" srcId="{3E6C8D5B-DA54-4191-932F-2D45B2E71493}" destId="{540D06DF-189E-4A96-BBDB-62FBD79A975A}" srcOrd="3" destOrd="0" presId="urn:microsoft.com/office/officeart/2018/2/layout/IconVerticalSolidList"/>
    <dgm:cxn modelId="{E6E36698-2065-4B48-8593-9FFD99921632}" type="presParOf" srcId="{3E6C8D5B-DA54-4191-932F-2D45B2E71493}" destId="{1A36E69C-21A8-430E-B970-0B62CDA80D3E}" srcOrd="4" destOrd="0" presId="urn:microsoft.com/office/officeart/2018/2/layout/IconVerticalSolidList"/>
    <dgm:cxn modelId="{FFA189E6-C940-4136-8B2B-7E8173164D0E}" type="presParOf" srcId="{EBA10037-F4E3-4801-B5BF-13BAB5D0D400}" destId="{262E1CD9-F031-40EB-B131-49FC7A77D521}" srcOrd="1" destOrd="0" presId="urn:microsoft.com/office/officeart/2018/2/layout/IconVerticalSolidList"/>
    <dgm:cxn modelId="{216BDC89-B361-4E20-AAAF-64068A384DE3}" type="presParOf" srcId="{EBA10037-F4E3-4801-B5BF-13BAB5D0D400}" destId="{72E7DBEE-D5A8-41C6-A2BD-F9EC0E6E1148}" srcOrd="2" destOrd="0" presId="urn:microsoft.com/office/officeart/2018/2/layout/IconVerticalSolidList"/>
    <dgm:cxn modelId="{A6E232B4-A834-49A7-9BAF-3F57DA3A56A7}" type="presParOf" srcId="{72E7DBEE-D5A8-41C6-A2BD-F9EC0E6E1148}" destId="{2C1242BA-5518-46CC-9FA7-D593E0C955D1}" srcOrd="0" destOrd="0" presId="urn:microsoft.com/office/officeart/2018/2/layout/IconVerticalSolidList"/>
    <dgm:cxn modelId="{57589896-EE11-4FDB-9EDA-201D4A28E87D}" type="presParOf" srcId="{72E7DBEE-D5A8-41C6-A2BD-F9EC0E6E1148}" destId="{54E89A50-43BC-4DB0-B574-F3ABF3820216}" srcOrd="1" destOrd="0" presId="urn:microsoft.com/office/officeart/2018/2/layout/IconVerticalSolidList"/>
    <dgm:cxn modelId="{C444D24F-D7CD-4020-A9B0-516FE863F9F0}" type="presParOf" srcId="{72E7DBEE-D5A8-41C6-A2BD-F9EC0E6E1148}" destId="{DC6954FA-9D71-4BEE-AC9A-050BCF8635AD}" srcOrd="2" destOrd="0" presId="urn:microsoft.com/office/officeart/2018/2/layout/IconVerticalSolidList"/>
    <dgm:cxn modelId="{F93AD72C-60C3-48FA-8579-DEF6D0626994}" type="presParOf" srcId="{72E7DBEE-D5A8-41C6-A2BD-F9EC0E6E1148}" destId="{EBF2779C-B4E2-46AA-A919-96A09F89DCBC}" srcOrd="3" destOrd="0" presId="urn:microsoft.com/office/officeart/2018/2/layout/IconVerticalSolidList"/>
    <dgm:cxn modelId="{59493F20-2F4C-4873-BB45-87A8982CDC80}" type="presParOf" srcId="{72E7DBEE-D5A8-41C6-A2BD-F9EC0E6E1148}" destId="{4CC5E675-0265-43C9-853E-EDBF4C976844}" srcOrd="4" destOrd="0" presId="urn:microsoft.com/office/officeart/2018/2/layout/IconVerticalSolidList"/>
    <dgm:cxn modelId="{FC8CFD2C-D92E-4A2C-AE1C-68F064D36A85}" type="presParOf" srcId="{EBA10037-F4E3-4801-B5BF-13BAB5D0D400}" destId="{0E930C1D-269D-443B-95C7-32A7F37454D2}" srcOrd="3" destOrd="0" presId="urn:microsoft.com/office/officeart/2018/2/layout/IconVerticalSolidList"/>
    <dgm:cxn modelId="{7E7A5C66-E3D1-4691-9E47-F9CD0C2963C2}" type="presParOf" srcId="{EBA10037-F4E3-4801-B5BF-13BAB5D0D400}" destId="{D238E3E1-A705-4A79-B3AC-12FBD81DDB19}" srcOrd="4" destOrd="0" presId="urn:microsoft.com/office/officeart/2018/2/layout/IconVerticalSolidList"/>
    <dgm:cxn modelId="{7237B887-F997-420E-995C-B3671D9F2CEC}" type="presParOf" srcId="{D238E3E1-A705-4A79-B3AC-12FBD81DDB19}" destId="{B6329A85-D70B-42D7-82BF-509ABD2AF92D}" srcOrd="0" destOrd="0" presId="urn:microsoft.com/office/officeart/2018/2/layout/IconVerticalSolidList"/>
    <dgm:cxn modelId="{1FE7970D-A231-43C2-BDD1-8E85ADF1398C}" type="presParOf" srcId="{D238E3E1-A705-4A79-B3AC-12FBD81DDB19}" destId="{F74B2AD6-4635-4C0F-B4AF-1EA7625CF76A}" srcOrd="1" destOrd="0" presId="urn:microsoft.com/office/officeart/2018/2/layout/IconVerticalSolidList"/>
    <dgm:cxn modelId="{3BA4DAE1-34E1-4D77-8FD2-57F0DE931FA5}" type="presParOf" srcId="{D238E3E1-A705-4A79-B3AC-12FBD81DDB19}" destId="{E48C2CE6-BC5E-459A-B63F-FE066CC551E0}" srcOrd="2" destOrd="0" presId="urn:microsoft.com/office/officeart/2018/2/layout/IconVerticalSolidList"/>
    <dgm:cxn modelId="{F9415CA4-F567-4643-844B-A1EC310FB060}" type="presParOf" srcId="{D238E3E1-A705-4A79-B3AC-12FBD81DDB19}" destId="{4632DBB4-38F1-4A51-986D-9F149F888EFA}" srcOrd="3" destOrd="0" presId="urn:microsoft.com/office/officeart/2018/2/layout/IconVerticalSolidList"/>
    <dgm:cxn modelId="{0DEFB51B-5933-4A4A-903C-1E3875DAC46C}" type="presParOf" srcId="{D238E3E1-A705-4A79-B3AC-12FBD81DDB19}" destId="{EDA55DE1-7128-4EA7-A1E0-82332AF7FE3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6E11AB-10F4-46BA-9977-9572B02FB749}">
      <dsp:nvSpPr>
        <dsp:cNvPr id="0" name=""/>
        <dsp:cNvSpPr/>
      </dsp:nvSpPr>
      <dsp:spPr>
        <a:xfrm>
          <a:off x="0" y="665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1B4055-DC98-47CE-9FB1-2FA87D1310BF}">
      <dsp:nvSpPr>
        <dsp:cNvPr id="0" name=""/>
        <dsp:cNvSpPr/>
      </dsp:nvSpPr>
      <dsp:spPr>
        <a:xfrm>
          <a:off x="0" y="665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3d renderer Made fully in python</a:t>
          </a:r>
          <a:endParaRPr lang="en-US" sz="3000" kern="1200"/>
        </a:p>
      </dsp:txBody>
      <dsp:txXfrm>
        <a:off x="0" y="665"/>
        <a:ext cx="6666833" cy="1090517"/>
      </dsp:txXfrm>
    </dsp:sp>
    <dsp:sp modelId="{EA1336B5-5314-4590-9218-F91CDCFCEB12}">
      <dsp:nvSpPr>
        <dsp:cNvPr id="0" name=""/>
        <dsp:cNvSpPr/>
      </dsp:nvSpPr>
      <dsp:spPr>
        <a:xfrm>
          <a:off x="0" y="1091183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986FAF-5D3E-4CA5-B2B5-D8A2684DD30A}">
      <dsp:nvSpPr>
        <dsp:cNvPr id="0" name=""/>
        <dsp:cNvSpPr/>
      </dsp:nvSpPr>
      <dsp:spPr>
        <a:xfrm>
          <a:off x="0" y="1091183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Fully working API calls that can convert 2d models to 3d</a:t>
          </a:r>
          <a:endParaRPr lang="en-US" sz="3000" kern="1200"/>
        </a:p>
      </dsp:txBody>
      <dsp:txXfrm>
        <a:off x="0" y="1091183"/>
        <a:ext cx="6666833" cy="1090517"/>
      </dsp:txXfrm>
    </dsp:sp>
    <dsp:sp modelId="{57663D74-3F21-4C62-A98C-DDADC04FB77B}">
      <dsp:nvSpPr>
        <dsp:cNvPr id="0" name=""/>
        <dsp:cNvSpPr/>
      </dsp:nvSpPr>
      <dsp:spPr>
        <a:xfrm>
          <a:off x="0" y="2181701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1B2ABC-011A-4628-A024-0206E5F2F817}">
      <dsp:nvSpPr>
        <dsp:cNvPr id="0" name=""/>
        <dsp:cNvSpPr/>
      </dsp:nvSpPr>
      <dsp:spPr>
        <a:xfrm>
          <a:off x="0" y="2181701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Webapp to view both models</a:t>
          </a:r>
          <a:endParaRPr lang="en-US" sz="3000" kern="1200"/>
        </a:p>
      </dsp:txBody>
      <dsp:txXfrm>
        <a:off x="0" y="2181701"/>
        <a:ext cx="6666833" cy="1090517"/>
      </dsp:txXfrm>
    </dsp:sp>
    <dsp:sp modelId="{19B47C70-5418-4601-A6D1-C550683F837C}">
      <dsp:nvSpPr>
        <dsp:cNvPr id="0" name=""/>
        <dsp:cNvSpPr/>
      </dsp:nvSpPr>
      <dsp:spPr>
        <a:xfrm>
          <a:off x="0" y="3272218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05B4EB-9EC5-416C-B52B-C0C782B4507E}">
      <dsp:nvSpPr>
        <dsp:cNvPr id="0" name=""/>
        <dsp:cNvSpPr/>
      </dsp:nvSpPr>
      <dsp:spPr>
        <a:xfrm>
          <a:off x="0" y="3272218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3D model supports pan, zoom, pivot</a:t>
          </a:r>
          <a:endParaRPr lang="en-US" sz="3000" kern="1200"/>
        </a:p>
      </dsp:txBody>
      <dsp:txXfrm>
        <a:off x="0" y="3272218"/>
        <a:ext cx="6666833" cy="1090517"/>
      </dsp:txXfrm>
    </dsp:sp>
    <dsp:sp modelId="{9EF2F80C-62BD-49DE-9305-FAFF311FC4B5}">
      <dsp:nvSpPr>
        <dsp:cNvPr id="0" name=""/>
        <dsp:cNvSpPr/>
      </dsp:nvSpPr>
      <dsp:spPr>
        <a:xfrm>
          <a:off x="0" y="4362736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425AB6-7FDF-4D3E-99C8-94275124C4F3}">
      <dsp:nvSpPr>
        <dsp:cNvPr id="0" name=""/>
        <dsp:cNvSpPr/>
      </dsp:nvSpPr>
      <dsp:spPr>
        <a:xfrm>
          <a:off x="0" y="4362736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Simple and intuitive controls.</a:t>
          </a:r>
          <a:endParaRPr lang="en-US" sz="3000" kern="1200"/>
        </a:p>
      </dsp:txBody>
      <dsp:txXfrm>
        <a:off x="0" y="4362736"/>
        <a:ext cx="6666833" cy="10905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3B65B-9BBA-40DF-B866-56B13F9B1ABD}">
      <dsp:nvSpPr>
        <dsp:cNvPr id="0" name=""/>
        <dsp:cNvSpPr/>
      </dsp:nvSpPr>
      <dsp:spPr>
        <a:xfrm>
          <a:off x="0" y="274279"/>
          <a:ext cx="6666833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74904" rIns="51742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Government agencies can run several risk analysis on the model to check the viability of construction projects.</a:t>
          </a:r>
          <a:endParaRPr lang="en-US" sz="1800" kern="1200"/>
        </a:p>
      </dsp:txBody>
      <dsp:txXfrm>
        <a:off x="0" y="274279"/>
        <a:ext cx="6666833" cy="1020600"/>
      </dsp:txXfrm>
    </dsp:sp>
    <dsp:sp modelId="{64E6D513-C690-4D93-A8E6-1B3C4D8E7F5B}">
      <dsp:nvSpPr>
        <dsp:cNvPr id="0" name=""/>
        <dsp:cNvSpPr/>
      </dsp:nvSpPr>
      <dsp:spPr>
        <a:xfrm>
          <a:off x="333341" y="8599"/>
          <a:ext cx="4666783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Government</a:t>
          </a:r>
          <a:r>
            <a:rPr lang="en-IN" sz="1800" kern="1200"/>
            <a:t> </a:t>
          </a:r>
          <a:endParaRPr lang="en-US" sz="1800" kern="1200"/>
        </a:p>
      </dsp:txBody>
      <dsp:txXfrm>
        <a:off x="359280" y="34538"/>
        <a:ext cx="4614905" cy="479482"/>
      </dsp:txXfrm>
    </dsp:sp>
    <dsp:sp modelId="{20188EE6-41CC-4633-81C2-AC2E2A49DE0C}">
      <dsp:nvSpPr>
        <dsp:cNvPr id="0" name=""/>
        <dsp:cNvSpPr/>
      </dsp:nvSpPr>
      <dsp:spPr>
        <a:xfrm>
          <a:off x="0" y="1657759"/>
          <a:ext cx="6666833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74904" rIns="51742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Can use it to demonstrate their construction projects in an interactive way.</a:t>
          </a:r>
          <a:endParaRPr lang="en-US" sz="1800" kern="1200"/>
        </a:p>
      </dsp:txBody>
      <dsp:txXfrm>
        <a:off x="0" y="1657759"/>
        <a:ext cx="6666833" cy="1020600"/>
      </dsp:txXfrm>
    </dsp:sp>
    <dsp:sp modelId="{E1B75B27-1D78-49FE-A54E-83C66EEE3287}">
      <dsp:nvSpPr>
        <dsp:cNvPr id="0" name=""/>
        <dsp:cNvSpPr/>
      </dsp:nvSpPr>
      <dsp:spPr>
        <a:xfrm>
          <a:off x="333341" y="1392079"/>
          <a:ext cx="4666783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Private Construction Agencies</a:t>
          </a:r>
          <a:endParaRPr lang="en-US" sz="1800" kern="1200"/>
        </a:p>
      </dsp:txBody>
      <dsp:txXfrm>
        <a:off x="359280" y="1418018"/>
        <a:ext cx="4614905" cy="479482"/>
      </dsp:txXfrm>
    </dsp:sp>
    <dsp:sp modelId="{6CEDE42C-A398-45F2-B950-9B4AFC4D81DC}">
      <dsp:nvSpPr>
        <dsp:cNvPr id="0" name=""/>
        <dsp:cNvSpPr/>
      </dsp:nvSpPr>
      <dsp:spPr>
        <a:xfrm>
          <a:off x="0" y="3041240"/>
          <a:ext cx="6666833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74904" rIns="51742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Travel and tourism agencies can use it to entice travel demands in particular cities.</a:t>
          </a:r>
          <a:endParaRPr lang="en-US" sz="1800" kern="1200"/>
        </a:p>
      </dsp:txBody>
      <dsp:txXfrm>
        <a:off x="0" y="3041240"/>
        <a:ext cx="6666833" cy="1020600"/>
      </dsp:txXfrm>
    </dsp:sp>
    <dsp:sp modelId="{8237CB90-F5DF-4DBE-8E3B-3CA99DA32BEC}">
      <dsp:nvSpPr>
        <dsp:cNvPr id="0" name=""/>
        <dsp:cNvSpPr/>
      </dsp:nvSpPr>
      <dsp:spPr>
        <a:xfrm>
          <a:off x="333341" y="2775559"/>
          <a:ext cx="4666783" cy="5313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Travel And Tourism Agencies</a:t>
          </a:r>
          <a:endParaRPr lang="en-US" sz="1800" kern="1200"/>
        </a:p>
      </dsp:txBody>
      <dsp:txXfrm>
        <a:off x="359280" y="2801498"/>
        <a:ext cx="4614905" cy="479482"/>
      </dsp:txXfrm>
    </dsp:sp>
    <dsp:sp modelId="{2CA60672-D28C-4845-9511-6494F205627A}">
      <dsp:nvSpPr>
        <dsp:cNvPr id="0" name=""/>
        <dsp:cNvSpPr/>
      </dsp:nvSpPr>
      <dsp:spPr>
        <a:xfrm>
          <a:off x="0" y="4424720"/>
          <a:ext cx="6666833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74904" rIns="51742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To simulate the affect of hypothetical, government policies, etc.</a:t>
          </a:r>
          <a:endParaRPr lang="en-US" sz="1800" kern="1200"/>
        </a:p>
      </dsp:txBody>
      <dsp:txXfrm>
        <a:off x="0" y="4424720"/>
        <a:ext cx="6666833" cy="1020600"/>
      </dsp:txXfrm>
    </dsp:sp>
    <dsp:sp modelId="{5D63717A-1481-419F-B3D2-3081A98E048A}">
      <dsp:nvSpPr>
        <dsp:cNvPr id="0" name=""/>
        <dsp:cNvSpPr/>
      </dsp:nvSpPr>
      <dsp:spPr>
        <a:xfrm>
          <a:off x="333341" y="4159040"/>
          <a:ext cx="4666783" cy="531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Research Agencies</a:t>
          </a:r>
          <a:endParaRPr lang="en-US" sz="1800" kern="1200"/>
        </a:p>
      </dsp:txBody>
      <dsp:txXfrm>
        <a:off x="359280" y="4184979"/>
        <a:ext cx="4614905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3DA21-6472-4F84-9B73-F977D58F4F25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75364-21BC-436D-BADF-53CC1052D3F8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Freemium Model: </a:t>
          </a:r>
          <a:r>
            <a:rPr lang="en-US" sz="2500" kern="1200"/>
            <a:t>Offer a basic version of the 3D city map viewer for free, but charge for advanced features, such as high-resolution images, 3D printing, or data analysis tools</a:t>
          </a:r>
          <a:r>
            <a:rPr lang="en-US" sz="2500" b="1" kern="1200"/>
            <a:t>.</a:t>
          </a:r>
          <a:endParaRPr lang="en-US" sz="2500" kern="1200"/>
        </a:p>
      </dsp:txBody>
      <dsp:txXfrm>
        <a:off x="608661" y="692298"/>
        <a:ext cx="4508047" cy="2799040"/>
      </dsp:txXfrm>
    </dsp:sp>
    <dsp:sp modelId="{E2D6EEE2-BC3D-40F0-99B8-0BC11D2D6C3B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B2863-9408-4234-B7AD-C402F17DBD3D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Subscription Model: </a:t>
          </a:r>
          <a:r>
            <a:rPr lang="en-US" sz="2500" kern="1200"/>
            <a:t>Offer a monthly or yearly subscription that provides access to premium features of the 3D city map viewer, such as real-time traffic information, historical data, or point of interest details.</a:t>
          </a:r>
        </a:p>
      </dsp:txBody>
      <dsp:txXfrm>
        <a:off x="6331365" y="692298"/>
        <a:ext cx="4508047" cy="27990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47617-1985-4972-A84A-D3146E48AD83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79036-8E35-468F-847A-B70BFE53B1BE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Advertisements Model: </a:t>
          </a:r>
          <a:r>
            <a:rPr lang="en-US" sz="2300" kern="1200"/>
            <a:t>Offer a free version of the 3D city map viewer that includes advertisements to generate revenue. Advertisements could be targeted to specific audiences based on location or demographics.</a:t>
          </a:r>
        </a:p>
      </dsp:txBody>
      <dsp:txXfrm>
        <a:off x="608661" y="692298"/>
        <a:ext cx="4508047" cy="2799040"/>
      </dsp:txXfrm>
    </dsp:sp>
    <dsp:sp modelId="{75CFDCE0-1E1C-4036-A982-5127CDA7F073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2E199-99C8-49CB-8FFB-461870828521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Enterprise Model: </a:t>
          </a:r>
          <a:r>
            <a:rPr lang="en-US" sz="2300" kern="1200"/>
            <a:t>Offer an enterprise version of the 3D city map viewer that includes customized features for specific industries, such as real estate, urban planning, or transportation. Charge businesses a one-time or recurring fee for access to these features.</a:t>
          </a:r>
        </a:p>
      </dsp:txBody>
      <dsp:txXfrm>
        <a:off x="6331365" y="692298"/>
        <a:ext cx="4508047" cy="27990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C64BF-59C4-4C76-956E-3219B38ABF79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B79D7-ECB6-43D9-803F-0C29456AEAB2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Partnership Model: </a:t>
          </a:r>
          <a:r>
            <a:rPr lang="en-US" sz="2300" kern="1200"/>
            <a:t>Partner with other companies or organizations to integrate their products or services with the 3D city map viewer. Charge a commission or a percentage of the revenue generated from these partnerships.</a:t>
          </a:r>
        </a:p>
      </dsp:txBody>
      <dsp:txXfrm>
        <a:off x="608661" y="692298"/>
        <a:ext cx="4508047" cy="2799040"/>
      </dsp:txXfrm>
    </dsp:sp>
    <dsp:sp modelId="{82704436-CFC2-4436-80C5-A470A30C343B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6210F-48FB-4543-8BE3-5661D5257780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Licensing Model: </a:t>
          </a:r>
          <a:r>
            <a:rPr lang="en-US" sz="2300" kern="1200"/>
            <a:t>License the technology behind the 3D city map viewer to other companies or organizations for a fee. This could include licensing the software, data, or intellectual property.</a:t>
          </a:r>
        </a:p>
      </dsp:txBody>
      <dsp:txXfrm>
        <a:off x="6331365" y="692298"/>
        <a:ext cx="4508047" cy="27990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4BEB1-FE5D-44EB-B991-CA47069BA0D8}">
      <dsp:nvSpPr>
        <dsp:cNvPr id="0" name=""/>
        <dsp:cNvSpPr/>
      </dsp:nvSpPr>
      <dsp:spPr>
        <a:xfrm>
          <a:off x="0" y="531"/>
          <a:ext cx="10097278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71BA24-D903-4158-9EFA-A8E0D64506D6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D06DF-189E-4A96-BBDB-62FBD79A975A}">
      <dsp:nvSpPr>
        <dsp:cNvPr id="0" name=""/>
        <dsp:cNvSpPr/>
      </dsp:nvSpPr>
      <dsp:spPr>
        <a:xfrm>
          <a:off x="1435590" y="531"/>
          <a:ext cx="4543775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Add more colors to the model</a:t>
          </a:r>
          <a:endParaRPr lang="en-US" sz="2500" kern="1200"/>
        </a:p>
      </dsp:txBody>
      <dsp:txXfrm>
        <a:off x="1435590" y="531"/>
        <a:ext cx="4543775" cy="1242935"/>
      </dsp:txXfrm>
    </dsp:sp>
    <dsp:sp modelId="{1A36E69C-21A8-430E-B970-0B62CDA80D3E}">
      <dsp:nvSpPr>
        <dsp:cNvPr id="0" name=""/>
        <dsp:cNvSpPr/>
      </dsp:nvSpPr>
      <dsp:spPr>
        <a:xfrm>
          <a:off x="5979366" y="531"/>
          <a:ext cx="4117911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Based on object id’s, geometry etc.</a:t>
          </a:r>
          <a:endParaRPr lang="en-US" sz="2000" kern="1200" dirty="0"/>
        </a:p>
      </dsp:txBody>
      <dsp:txXfrm>
        <a:off x="5979366" y="531"/>
        <a:ext cx="4117911" cy="1242935"/>
      </dsp:txXfrm>
    </dsp:sp>
    <dsp:sp modelId="{2C1242BA-5518-46CC-9FA7-D593E0C955D1}">
      <dsp:nvSpPr>
        <dsp:cNvPr id="0" name=""/>
        <dsp:cNvSpPr/>
      </dsp:nvSpPr>
      <dsp:spPr>
        <a:xfrm>
          <a:off x="0" y="1554201"/>
          <a:ext cx="10097278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89A50-43BC-4DB0-B574-F3ABF3820216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2779C-B4E2-46AA-A919-96A09F89DCBC}">
      <dsp:nvSpPr>
        <dsp:cNvPr id="0" name=""/>
        <dsp:cNvSpPr/>
      </dsp:nvSpPr>
      <dsp:spPr>
        <a:xfrm>
          <a:off x="1435590" y="1554201"/>
          <a:ext cx="4543775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Add Points of Interests, Historical Places</a:t>
          </a:r>
          <a:endParaRPr lang="en-US" sz="2500" kern="1200"/>
        </a:p>
      </dsp:txBody>
      <dsp:txXfrm>
        <a:off x="1435590" y="1554201"/>
        <a:ext cx="4543775" cy="1242935"/>
      </dsp:txXfrm>
    </dsp:sp>
    <dsp:sp modelId="{4CC5E675-0265-43C9-853E-EDBF4C976844}">
      <dsp:nvSpPr>
        <dsp:cNvPr id="0" name=""/>
        <dsp:cNvSpPr/>
      </dsp:nvSpPr>
      <dsp:spPr>
        <a:xfrm>
          <a:off x="5979366" y="1554201"/>
          <a:ext cx="4117911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As an overlay on top of the map to promote more interactions.</a:t>
          </a:r>
          <a:endParaRPr lang="en-US" sz="1600" kern="1200" dirty="0"/>
        </a:p>
      </dsp:txBody>
      <dsp:txXfrm>
        <a:off x="5979366" y="1554201"/>
        <a:ext cx="4117911" cy="1242935"/>
      </dsp:txXfrm>
    </dsp:sp>
    <dsp:sp modelId="{B6329A85-D70B-42D7-82BF-509ABD2AF92D}">
      <dsp:nvSpPr>
        <dsp:cNvPr id="0" name=""/>
        <dsp:cNvSpPr/>
      </dsp:nvSpPr>
      <dsp:spPr>
        <a:xfrm>
          <a:off x="0" y="3107870"/>
          <a:ext cx="10097278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4B2AD6-4635-4C0F-B4AF-1EA7625CF76A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2DBB4-38F1-4A51-986D-9F149F888EFA}">
      <dsp:nvSpPr>
        <dsp:cNvPr id="0" name=""/>
        <dsp:cNvSpPr/>
      </dsp:nvSpPr>
      <dsp:spPr>
        <a:xfrm>
          <a:off x="1435590" y="3107870"/>
          <a:ext cx="4543775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Add Real world Ground Elevation </a:t>
          </a:r>
          <a:endParaRPr lang="en-US" sz="2500" kern="1200" dirty="0"/>
        </a:p>
      </dsp:txBody>
      <dsp:txXfrm>
        <a:off x="1435590" y="3107870"/>
        <a:ext cx="4543775" cy="1242935"/>
      </dsp:txXfrm>
    </dsp:sp>
    <dsp:sp modelId="{EDA55DE1-7128-4EA7-A1E0-82332AF7FE3E}">
      <dsp:nvSpPr>
        <dsp:cNvPr id="0" name=""/>
        <dsp:cNvSpPr/>
      </dsp:nvSpPr>
      <dsp:spPr>
        <a:xfrm>
          <a:off x="5979366" y="3107870"/>
          <a:ext cx="4117911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Instead of a flat plane.</a:t>
          </a:r>
          <a:endParaRPr lang="en-US" sz="1800" kern="1200" dirty="0"/>
        </a:p>
      </dsp:txBody>
      <dsp:txXfrm>
        <a:off x="5979366" y="3107870"/>
        <a:ext cx="4117911" cy="12429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4BEB1-FE5D-44EB-B991-CA47069BA0D8}">
      <dsp:nvSpPr>
        <dsp:cNvPr id="0" name=""/>
        <dsp:cNvSpPr/>
      </dsp:nvSpPr>
      <dsp:spPr>
        <a:xfrm>
          <a:off x="0" y="531"/>
          <a:ext cx="10190583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71BA24-D903-4158-9EFA-A8E0D64506D6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D06DF-189E-4A96-BBDB-62FBD79A975A}">
      <dsp:nvSpPr>
        <dsp:cNvPr id="0" name=""/>
        <dsp:cNvSpPr/>
      </dsp:nvSpPr>
      <dsp:spPr>
        <a:xfrm>
          <a:off x="1435590" y="531"/>
          <a:ext cx="4585762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Include POV navigation</a:t>
          </a:r>
        </a:p>
      </dsp:txBody>
      <dsp:txXfrm>
        <a:off x="1435590" y="531"/>
        <a:ext cx="4585762" cy="1242935"/>
      </dsp:txXfrm>
    </dsp:sp>
    <dsp:sp modelId="{1A36E69C-21A8-430E-B970-0B62CDA80D3E}">
      <dsp:nvSpPr>
        <dsp:cNvPr id="0" name=""/>
        <dsp:cNvSpPr/>
      </dsp:nvSpPr>
      <dsp:spPr>
        <a:xfrm>
          <a:off x="6021353" y="531"/>
          <a:ext cx="416923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Based on object id’s, geometry etc.</a:t>
          </a:r>
          <a:endParaRPr lang="en-US" sz="2000" kern="1200" dirty="0"/>
        </a:p>
      </dsp:txBody>
      <dsp:txXfrm>
        <a:off x="6021353" y="531"/>
        <a:ext cx="4169230" cy="1242935"/>
      </dsp:txXfrm>
    </dsp:sp>
    <dsp:sp modelId="{2C1242BA-5518-46CC-9FA7-D593E0C955D1}">
      <dsp:nvSpPr>
        <dsp:cNvPr id="0" name=""/>
        <dsp:cNvSpPr/>
      </dsp:nvSpPr>
      <dsp:spPr>
        <a:xfrm>
          <a:off x="0" y="1554201"/>
          <a:ext cx="10190583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89A50-43BC-4DB0-B574-F3ABF3820216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2779C-B4E2-46AA-A919-96A09F89DCBC}">
      <dsp:nvSpPr>
        <dsp:cNvPr id="0" name=""/>
        <dsp:cNvSpPr/>
      </dsp:nvSpPr>
      <dsp:spPr>
        <a:xfrm>
          <a:off x="1435590" y="1554201"/>
          <a:ext cx="4585762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Support for bigger models</a:t>
          </a:r>
          <a:endParaRPr lang="en-US" sz="2500" kern="1200" dirty="0"/>
        </a:p>
      </dsp:txBody>
      <dsp:txXfrm>
        <a:off x="1435590" y="1554201"/>
        <a:ext cx="4585762" cy="1242935"/>
      </dsp:txXfrm>
    </dsp:sp>
    <dsp:sp modelId="{4CC5E675-0265-43C9-853E-EDBF4C976844}">
      <dsp:nvSpPr>
        <dsp:cNvPr id="0" name=""/>
        <dsp:cNvSpPr/>
      </dsp:nvSpPr>
      <dsp:spPr>
        <a:xfrm>
          <a:off x="6021353" y="1554201"/>
          <a:ext cx="416923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Add more efficient ways to render meshes</a:t>
          </a:r>
          <a:endParaRPr lang="en-US" sz="1600" kern="1200" dirty="0"/>
        </a:p>
      </dsp:txBody>
      <dsp:txXfrm>
        <a:off x="6021353" y="1554201"/>
        <a:ext cx="4169230" cy="1242935"/>
      </dsp:txXfrm>
    </dsp:sp>
    <dsp:sp modelId="{B6329A85-D70B-42D7-82BF-509ABD2AF92D}">
      <dsp:nvSpPr>
        <dsp:cNvPr id="0" name=""/>
        <dsp:cNvSpPr/>
      </dsp:nvSpPr>
      <dsp:spPr>
        <a:xfrm>
          <a:off x="0" y="3107870"/>
          <a:ext cx="10190583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4B2AD6-4635-4C0F-B4AF-1EA7625CF76A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2DBB4-38F1-4A51-986D-9F149F888EFA}">
      <dsp:nvSpPr>
        <dsp:cNvPr id="0" name=""/>
        <dsp:cNvSpPr/>
      </dsp:nvSpPr>
      <dsp:spPr>
        <a:xfrm>
          <a:off x="1435590" y="3107870"/>
          <a:ext cx="4585762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Wider compatibility </a:t>
          </a:r>
          <a:endParaRPr lang="en-US" sz="2500" kern="1200" dirty="0"/>
        </a:p>
      </dsp:txBody>
      <dsp:txXfrm>
        <a:off x="1435590" y="3107870"/>
        <a:ext cx="4585762" cy="1242935"/>
      </dsp:txXfrm>
    </dsp:sp>
    <dsp:sp modelId="{EDA55DE1-7128-4EA7-A1E0-82332AF7FE3E}">
      <dsp:nvSpPr>
        <dsp:cNvPr id="0" name=""/>
        <dsp:cNvSpPr/>
      </dsp:nvSpPr>
      <dsp:spPr>
        <a:xfrm>
          <a:off x="6021353" y="3107870"/>
          <a:ext cx="416923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Support for wider formats</a:t>
          </a:r>
          <a:endParaRPr lang="en-US" sz="1800" kern="1200" dirty="0"/>
        </a:p>
      </dsp:txBody>
      <dsp:txXfrm>
        <a:off x="6021353" y="3107870"/>
        <a:ext cx="4169230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43E0-F6DE-C030-B0E4-5B336DEAC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0A4E3-E7A8-113B-9ED0-6954DE052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EE74D-CDA2-910F-7BFC-5CED2EBF8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DA3C-5A27-4F4E-A2A5-394909F6AFE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244E-71B6-47AE-8E72-13A3236F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261D3-C8F3-0852-E474-E3ACE7E2A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A93C-65CF-4D7E-9EA5-2DE51AE01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4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43C5-008C-FABA-CFC3-097E8DFA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142EF-CF66-18FF-314E-15A6D5275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BAC13-E122-38CF-3844-D7B02142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DA3C-5A27-4F4E-A2A5-394909F6AFE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F3F50-F7EF-9597-535F-5D578699F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B6011-793E-1661-9416-1CAA9F94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A93C-65CF-4D7E-9EA5-2DE51AE01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63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C0432-3554-797F-A658-56537A452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DCB6C-05F7-7033-CD7B-B05EC2B09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12DD0-0422-43CD-78C3-4E97512F6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DA3C-5A27-4F4E-A2A5-394909F6AFE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EEE5F-C7D5-4A5B-8BE8-4C66453D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2E6DF-5508-1B2E-E7F6-C51170DB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A93C-65CF-4D7E-9EA5-2DE51AE01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93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40B0-856F-E632-C3A6-12E02C4B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D01A6-F9F0-9A24-5B57-5B9E60F5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EBBA2-8415-B2FF-9804-04D68EAC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DA3C-5A27-4F4E-A2A5-394909F6AFE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7BBFB-0F3B-9FF0-C72B-98BC8392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9C74A-2161-3027-0B1B-8493737A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A93C-65CF-4D7E-9EA5-2DE51AE01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96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4D1F-03DA-C48D-21AB-6A21EE64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9E784-3644-D55F-9E4E-55C818A97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78DDD-B70A-EED1-0257-5A1EEC91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DA3C-5A27-4F4E-A2A5-394909F6AFE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C5A3B-0847-BF02-3161-4FF312D45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4A97D-57D7-F5A9-B632-057BA00C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A93C-65CF-4D7E-9EA5-2DE51AE01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11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0284-CCA6-16A0-9A86-209D13FD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7B467-6315-F476-6D83-E6AD99584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154D0-29C3-CA13-91D2-AB41A259E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CEDA0-3C65-77C1-EDC3-D0DA57F1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DA3C-5A27-4F4E-A2A5-394909F6AFE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D54A8-09AC-A4F9-9DF4-01727253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6D19B-2775-F27A-9068-5F712A3F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A93C-65CF-4D7E-9EA5-2DE51AE01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33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2FB9-EF8C-4F13-AC34-00F3E03EB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FECF2-3106-2DEF-17F7-4113E6BE2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A91FC-3112-D586-0DA9-E299B31CB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05CC6-AA30-9AB5-0D5A-F1FFD0992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F5B6-D08D-396E-0D15-D42EF0C15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60BAF-D583-9E11-6C9E-2B2EDFD9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DA3C-5A27-4F4E-A2A5-394909F6AFE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F6ED7D-339C-49F6-1AA5-F172D311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64499D-E236-5720-D74E-FA9B7D28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A93C-65CF-4D7E-9EA5-2DE51AE01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65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AA14A-4C06-5889-81C9-9122610F7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E20C57-9A4B-1D5D-30FD-6554BBAF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DA3C-5A27-4F4E-A2A5-394909F6AFE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F4851-BA1E-99DC-AEAD-C2EB70CC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87D7F-4E9D-63EC-C576-0D6AAB96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A93C-65CF-4D7E-9EA5-2DE51AE01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27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CD2B11-AB72-5E8E-7EE1-0DE6E138A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DA3C-5A27-4F4E-A2A5-394909F6AFE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1AB74-B89D-13D3-A598-DC247358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C5312-B604-A989-0132-AB04A4B6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A93C-65CF-4D7E-9EA5-2DE51AE01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39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EA8C1-9042-7435-9529-E31D61CE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5F9F8-65B1-AD1C-1C24-99224F716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9DB63-F4CE-EA51-4F39-B0523377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DF67D-4121-86E9-359C-E0DB51BA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DA3C-5A27-4F4E-A2A5-394909F6AFE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7E553-BFA1-FD94-D211-BB03626D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A0B1A-185B-5202-DD86-AB9D2326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A93C-65CF-4D7E-9EA5-2DE51AE01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40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2A47-16EE-F4E6-8064-71EBD206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608895-2D70-E8C7-BD14-9D3769BBE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0A55F-2E77-FE82-88C9-623FEC386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88643-CDAF-3CD9-8EBE-03A3789F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DA3C-5A27-4F4E-A2A5-394909F6AFE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E5966-4D5C-30BF-A25A-EF976885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2AFB4-BB37-DC1A-2D29-6A10276A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A93C-65CF-4D7E-9EA5-2DE51AE01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78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F21DE6-6AF5-17E3-96AC-37A0BC75B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4BC6E-191E-3FEB-6C1D-15F40E878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CEF89-A0B9-6B84-36B4-661286786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EDA3C-5A27-4F4E-A2A5-394909F6AFE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A4CA5-A9AE-07F5-B935-433464EEA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16CBA-0E8B-6DEB-C5B4-C19E83C0B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5A93C-65CF-4D7E-9EA5-2DE51AE01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29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5E686-AC2F-DD8C-B716-18FC8EDE7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IN" sz="5400">
                <a:solidFill>
                  <a:schemeClr val="bg1"/>
                </a:solidFill>
              </a:rPr>
              <a:t>NIRMANN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8E6E8-7E60-0D7A-AEE0-17020F913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SMART CITY INNOVATION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2152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8CD02-91DF-63D2-DB92-3FCBD597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4000" b="1">
                <a:solidFill>
                  <a:srgbClr val="FFFFFF"/>
                </a:solidFill>
              </a:rPr>
              <a:t>Target Audience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66BDFB02-750B-4AA4-D0B4-F4C50D30EF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12753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431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D116E-E3EB-09F4-4328-D4C5722FA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Monetization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C86ECE66-DFB7-CAA2-8FF2-4C67003F5E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94594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3513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D116E-E3EB-09F4-4328-D4C5722FA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Monetization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82D2FE-6B0B-763C-F394-5DDBFB53A3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36617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4993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D116E-E3EB-09F4-4328-D4C5722FA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Monetization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F27607-FC1E-DF1D-1FC4-8B2C1F0A6C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51396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063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FAB4-7EE2-CAA0-052E-80EB287D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Additional Inputs</a:t>
            </a:r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B15780D0-1055-C353-F0A5-C837B0C03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5779288"/>
              </p:ext>
            </p:extLst>
          </p:nvPr>
        </p:nvGraphicFramePr>
        <p:xfrm>
          <a:off x="838200" y="1825625"/>
          <a:ext cx="1009727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7940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FAB4-7EE2-CAA0-052E-80EB287D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Additional Inputs</a:t>
            </a:r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B15780D0-1055-C353-F0A5-C837B0C03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241232"/>
              </p:ext>
            </p:extLst>
          </p:nvPr>
        </p:nvGraphicFramePr>
        <p:xfrm>
          <a:off x="838200" y="1825625"/>
          <a:ext cx="1019058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5633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CB4C3-E079-0046-4A3E-C40D7912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Meet The Team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B8C4FA2-6705-3EE2-E68E-CFB00FFF27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4" r="16548"/>
          <a:stretch/>
        </p:blipFill>
        <p:spPr bwMode="auto">
          <a:xfrm>
            <a:off x="964906" y="307732"/>
            <a:ext cx="2135876" cy="318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Content Placeholder 14" descr="A picture containing person, suit, wall, wearing&#10;&#10;Description automatically generated">
            <a:extLst>
              <a:ext uri="{FF2B5EF4-FFF2-40B4-BE49-F238E27FC236}">
                <a16:creationId xmlns:a16="http://schemas.microsoft.com/office/drawing/2014/main" id="{8496FF3A-400E-7EC6-49A5-F0C8DB545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393834"/>
            <a:ext cx="2985429" cy="318756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indoor&#10;&#10;Description automatically generated">
            <a:extLst>
              <a:ext uri="{FF2B5EF4-FFF2-40B4-BE49-F238E27FC236}">
                <a16:creationId xmlns:a16="http://schemas.microsoft.com/office/drawing/2014/main" id="{09C5AE8C-5E38-7B5D-58E1-E9EC9FE98C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5" r="-1" b="-1"/>
          <a:stretch/>
        </p:blipFill>
        <p:spPr>
          <a:xfrm rot="16200000">
            <a:off x="8574807" y="915476"/>
            <a:ext cx="3187566" cy="211701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8">
            <a:extLst>
              <a:ext uri="{FF2B5EF4-FFF2-40B4-BE49-F238E27FC236}">
                <a16:creationId xmlns:a16="http://schemas.microsoft.com/office/drawing/2014/main" id="{56B7A7CD-F206-6873-10F8-4A878C3719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3220B2-D090-49CF-AF1D-08FBFC7AF85B}"/>
              </a:ext>
            </a:extLst>
          </p:cNvPr>
          <p:cNvSpPr txBox="1"/>
          <p:nvPr/>
        </p:nvSpPr>
        <p:spPr>
          <a:xfrm>
            <a:off x="1200132" y="3602504"/>
            <a:ext cx="1929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Harshit Singh</a:t>
            </a:r>
          </a:p>
          <a:p>
            <a:pPr algn="ctr"/>
            <a:r>
              <a:rPr lang="en-IN" dirty="0" err="1"/>
              <a:t>Btech</a:t>
            </a:r>
            <a:r>
              <a:rPr lang="en-IN" dirty="0"/>
              <a:t> CSE 2</a:t>
            </a:r>
            <a:r>
              <a:rPr lang="en-IN" baseline="30000" dirty="0"/>
              <a:t>ND</a:t>
            </a:r>
            <a:r>
              <a:rPr lang="en-IN" dirty="0"/>
              <a:t> Year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363D92-79A7-E164-81BC-8E22F181C41A}"/>
              </a:ext>
            </a:extLst>
          </p:cNvPr>
          <p:cNvSpPr txBox="1"/>
          <p:nvPr/>
        </p:nvSpPr>
        <p:spPr>
          <a:xfrm>
            <a:off x="5215136" y="3658610"/>
            <a:ext cx="21560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Aum Patel</a:t>
            </a:r>
          </a:p>
          <a:p>
            <a:pPr algn="ctr"/>
            <a:r>
              <a:rPr lang="en-IN" dirty="0" err="1"/>
              <a:t>Btech</a:t>
            </a:r>
            <a:r>
              <a:rPr lang="en-IN" dirty="0"/>
              <a:t> CSE 2</a:t>
            </a:r>
            <a:r>
              <a:rPr lang="en-IN" baseline="30000" dirty="0"/>
              <a:t>ND</a:t>
            </a:r>
            <a:r>
              <a:rPr lang="en-IN" dirty="0"/>
              <a:t> Year</a:t>
            </a:r>
          </a:p>
          <a:p>
            <a:endParaRPr lang="en-IN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F831FA-B8B0-F912-7ED7-78DA065AAB43}"/>
              </a:ext>
            </a:extLst>
          </p:cNvPr>
          <p:cNvSpPr txBox="1"/>
          <p:nvPr/>
        </p:nvSpPr>
        <p:spPr>
          <a:xfrm>
            <a:off x="9110085" y="3648670"/>
            <a:ext cx="21170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Akash Raj Patel</a:t>
            </a:r>
          </a:p>
          <a:p>
            <a:pPr algn="ctr"/>
            <a:r>
              <a:rPr lang="en-IN" dirty="0" err="1"/>
              <a:t>Btech</a:t>
            </a:r>
            <a:r>
              <a:rPr lang="en-IN" dirty="0"/>
              <a:t> CSE 2</a:t>
            </a:r>
            <a:r>
              <a:rPr lang="en-IN" baseline="30000" dirty="0"/>
              <a:t>ND</a:t>
            </a:r>
            <a:r>
              <a:rPr lang="en-IN" dirty="0"/>
              <a:t> Year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926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>
            <a:extLst>
              <a:ext uri="{FF2B5EF4-FFF2-40B4-BE49-F238E27FC236}">
                <a16:creationId xmlns:a16="http://schemas.microsoft.com/office/drawing/2014/main" id="{C7FAE6E8-1D9E-4905-AAFE-978D33182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B0454-EE27-09AA-10D2-A7A589E9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17" y="1354819"/>
            <a:ext cx="10361531" cy="267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97256-862E-5EF2-2CFB-5DD77FC53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4414180"/>
            <a:ext cx="7393547" cy="12515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“ The challenge is to develop a web application for 3d data rendering “</a:t>
            </a: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5F9D1CBF-A219-4C01-85A0-9DF6151EE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D9FC63AB-02B8-4DDD-8778-397188A37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C0AB7ED-D983-4149-A166-B31B71163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215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18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C7DB4-07BD-4C9D-E3CD-00BB9157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IN">
                <a:solidFill>
                  <a:schemeClr val="bg1"/>
                </a:solidFill>
              </a:rPr>
              <a:t>OBJECTIVES</a:t>
            </a:r>
          </a:p>
        </p:txBody>
      </p:sp>
      <p:grpSp>
        <p:nvGrpSpPr>
          <p:cNvPr id="28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00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9BF7-DEF4-C54C-29D7-E92982B79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1" y="1130846"/>
            <a:ext cx="4821972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“To read the </a:t>
            </a:r>
            <a:r>
              <a:rPr lang="en-US" sz="3200" dirty="0" err="1">
                <a:solidFill>
                  <a:schemeClr val="bg1"/>
                </a:solidFill>
              </a:rPr>
              <a:t>ArcGIS.Shp</a:t>
            </a:r>
            <a:r>
              <a:rPr lang="en-US" sz="3200" dirty="0">
                <a:solidFill>
                  <a:schemeClr val="bg1"/>
                </a:solidFill>
              </a:rPr>
              <a:t> file of the area of </a:t>
            </a:r>
            <a:r>
              <a:rPr lang="en-US" sz="3200" dirty="0" err="1">
                <a:solidFill>
                  <a:schemeClr val="bg1"/>
                </a:solidFill>
              </a:rPr>
              <a:t>kviy</a:t>
            </a:r>
            <a:r>
              <a:rPr lang="en-US" sz="3200" dirty="0">
                <a:solidFill>
                  <a:schemeClr val="bg1"/>
                </a:solidFill>
              </a:rPr>
              <a:t> and develop an </a:t>
            </a:r>
            <a:r>
              <a:rPr lang="en-US" sz="3200" dirty="0" err="1">
                <a:solidFill>
                  <a:schemeClr val="bg1"/>
                </a:solidFill>
              </a:rPr>
              <a:t>api</a:t>
            </a:r>
            <a:r>
              <a:rPr lang="en-US" sz="3200" dirty="0">
                <a:solidFill>
                  <a:schemeClr val="bg1"/>
                </a:solidFill>
              </a:rPr>
              <a:t> that will allow the data to be loaded on the web in 2-d and 3-d, using height of the building as the third dimension.”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71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Rectangle 209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6C4BD-1504-8D32-2CCC-EE90A4160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270" y="368625"/>
            <a:ext cx="4974771" cy="1403498"/>
          </a:xfrm>
        </p:spPr>
        <p:txBody>
          <a:bodyPr anchor="b">
            <a:norm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Libraries We’re Using</a:t>
            </a:r>
          </a:p>
        </p:txBody>
      </p:sp>
      <p:grpSp>
        <p:nvGrpSpPr>
          <p:cNvPr id="2098" name="Group 2097">
            <a:extLst>
              <a:ext uri="{FF2B5EF4-FFF2-40B4-BE49-F238E27FC236}">
                <a16:creationId xmlns:a16="http://schemas.microsoft.com/office/drawing/2014/main" id="{00C7DD97-49DC-4BFD-951D-CFF51B976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41571" y="70488"/>
            <a:ext cx="3501861" cy="3501861"/>
            <a:chOff x="4690043" y="291695"/>
            <a:chExt cx="3055711" cy="3055711"/>
          </a:xfrm>
        </p:grpSpPr>
        <p:sp>
          <p:nvSpPr>
            <p:cNvPr id="2099" name="Oval 2098">
              <a:extLst>
                <a:ext uri="{FF2B5EF4-FFF2-40B4-BE49-F238E27FC236}">
                  <a16:creationId xmlns:a16="http://schemas.microsoft.com/office/drawing/2014/main" id="{E7DCFDCC-147C-40CA-BFDF-2848A4297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0" name="Oval 2099">
              <a:extLst>
                <a:ext uri="{FF2B5EF4-FFF2-40B4-BE49-F238E27FC236}">
                  <a16:creationId xmlns:a16="http://schemas.microsoft.com/office/drawing/2014/main" id="{31F8CA31-10D7-4B78-877D-2D21FBE55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2" name="Group 2101">
            <a:extLst>
              <a:ext uri="{FF2B5EF4-FFF2-40B4-BE49-F238E27FC236}">
                <a16:creationId xmlns:a16="http://schemas.microsoft.com/office/drawing/2014/main" id="{176786CF-68E6-476D-909E-8522718B7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057" y="3240578"/>
            <a:ext cx="3297290" cy="3297290"/>
            <a:chOff x="4690043" y="291695"/>
            <a:chExt cx="3055711" cy="3055711"/>
          </a:xfrm>
        </p:grpSpPr>
        <p:sp>
          <p:nvSpPr>
            <p:cNvPr id="2103" name="Oval 2102">
              <a:extLst>
                <a:ext uri="{FF2B5EF4-FFF2-40B4-BE49-F238E27FC236}">
                  <a16:creationId xmlns:a16="http://schemas.microsoft.com/office/drawing/2014/main" id="{06D8E882-7D0E-42D7-99C8-D4865D7DA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4" name="Oval 2103">
              <a:extLst>
                <a:ext uri="{FF2B5EF4-FFF2-40B4-BE49-F238E27FC236}">
                  <a16:creationId xmlns:a16="http://schemas.microsoft.com/office/drawing/2014/main" id="{015F1597-6BCF-45F1-9AC9-B142DD476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06" name="Oval 2105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30573"/>
            <a:ext cx="3483100" cy="3483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08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0828" y="1091857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09" name="Freeform: Shape 2108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0" name="Freeform: Shape 2109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052" name="Picture 4" descr="New QGIS 3.0 logo candidate – QGIS.org blog">
            <a:extLst>
              <a:ext uri="{FF2B5EF4-FFF2-40B4-BE49-F238E27FC236}">
                <a16:creationId xmlns:a16="http://schemas.microsoft.com/office/drawing/2014/main" id="{BB5938C3-17D3-D72B-D054-EA3B005203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" r="2347" b="-5"/>
          <a:stretch/>
        </p:blipFill>
        <p:spPr bwMode="auto">
          <a:xfrm>
            <a:off x="2701016" y="709301"/>
            <a:ext cx="2113188" cy="211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2" name="Oval 2111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93" y="3195231"/>
            <a:ext cx="3281677" cy="328167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741683-3C9E-3887-4382-05CA478278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9" r="-3" b="4464"/>
          <a:stretch/>
        </p:blipFill>
        <p:spPr bwMode="auto">
          <a:xfrm>
            <a:off x="1152053" y="3904608"/>
            <a:ext cx="1895757" cy="189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14" name="Graphic 4">
            <a:extLst>
              <a:ext uri="{FF2B5EF4-FFF2-40B4-BE49-F238E27FC236}">
                <a16:creationId xmlns:a16="http://schemas.microsoft.com/office/drawing/2014/main" id="{A04977CB-3825-471A-A590-C57F8C350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97585" y="3139252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15" name="Freeform: Shape 2114">
              <a:extLst>
                <a:ext uri="{FF2B5EF4-FFF2-40B4-BE49-F238E27FC236}">
                  <a16:creationId xmlns:a16="http://schemas.microsoft.com/office/drawing/2014/main" id="{2B4B4814-3BFD-418E-B5B6-9DC3E0023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6" name="Freeform: Shape 2115">
              <a:extLst>
                <a:ext uri="{FF2B5EF4-FFF2-40B4-BE49-F238E27FC236}">
                  <a16:creationId xmlns:a16="http://schemas.microsoft.com/office/drawing/2014/main" id="{6B775DC1-0C03-424C-81DD-0B6373642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7" name="Freeform: Shape 2116">
              <a:extLst>
                <a:ext uri="{FF2B5EF4-FFF2-40B4-BE49-F238E27FC236}">
                  <a16:creationId xmlns:a16="http://schemas.microsoft.com/office/drawing/2014/main" id="{9DA07F5D-1F32-483C-8A98-9849D780D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8" name="Freeform: Shape 2117">
              <a:extLst>
                <a:ext uri="{FF2B5EF4-FFF2-40B4-BE49-F238E27FC236}">
                  <a16:creationId xmlns:a16="http://schemas.microsoft.com/office/drawing/2014/main" id="{37A913DD-4597-42B1-9728-4127E83A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9" name="Freeform: Shape 2118">
              <a:extLst>
                <a:ext uri="{FF2B5EF4-FFF2-40B4-BE49-F238E27FC236}">
                  <a16:creationId xmlns:a16="http://schemas.microsoft.com/office/drawing/2014/main" id="{009FBB02-BC59-4864-8DBC-B2B2BD52B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0" name="Freeform: Shape 2119">
              <a:extLst>
                <a:ext uri="{FF2B5EF4-FFF2-40B4-BE49-F238E27FC236}">
                  <a16:creationId xmlns:a16="http://schemas.microsoft.com/office/drawing/2014/main" id="{6BD87CAE-98EF-4EA4-B739-3304AB75B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1" name="Freeform: Shape 2120">
              <a:extLst>
                <a:ext uri="{FF2B5EF4-FFF2-40B4-BE49-F238E27FC236}">
                  <a16:creationId xmlns:a16="http://schemas.microsoft.com/office/drawing/2014/main" id="{1A313AD8-2CA9-4181-84FF-A4EA106FB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2" name="Freeform: Shape 2121">
              <a:extLst>
                <a:ext uri="{FF2B5EF4-FFF2-40B4-BE49-F238E27FC236}">
                  <a16:creationId xmlns:a16="http://schemas.microsoft.com/office/drawing/2014/main" id="{90E1FD27-6078-4DDB-85A5-EF3282363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3" name="Freeform: Shape 2122">
              <a:extLst>
                <a:ext uri="{FF2B5EF4-FFF2-40B4-BE49-F238E27FC236}">
                  <a16:creationId xmlns:a16="http://schemas.microsoft.com/office/drawing/2014/main" id="{8B87154F-1C33-4D96-AD0F-41A911079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4" name="Freeform: Shape 2123">
              <a:extLst>
                <a:ext uri="{FF2B5EF4-FFF2-40B4-BE49-F238E27FC236}">
                  <a16:creationId xmlns:a16="http://schemas.microsoft.com/office/drawing/2014/main" id="{59F7C24D-DA96-4B69-9D48-11ED65981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5" name="Freeform: Shape 2124">
              <a:extLst>
                <a:ext uri="{FF2B5EF4-FFF2-40B4-BE49-F238E27FC236}">
                  <a16:creationId xmlns:a16="http://schemas.microsoft.com/office/drawing/2014/main" id="{A1CC3BFF-8D2C-4191-AA89-4B5F07B59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6" name="Freeform: Shape 2125">
              <a:extLst>
                <a:ext uri="{FF2B5EF4-FFF2-40B4-BE49-F238E27FC236}">
                  <a16:creationId xmlns:a16="http://schemas.microsoft.com/office/drawing/2014/main" id="{030851AC-DB18-4C88-A8A2-449F772E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7" name="Freeform: Shape 2126">
              <a:extLst>
                <a:ext uri="{FF2B5EF4-FFF2-40B4-BE49-F238E27FC236}">
                  <a16:creationId xmlns:a16="http://schemas.microsoft.com/office/drawing/2014/main" id="{DA0FBDE6-61C6-4EAD-BEF2-895D802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8" name="Freeform: Shape 2127">
              <a:extLst>
                <a:ext uri="{FF2B5EF4-FFF2-40B4-BE49-F238E27FC236}">
                  <a16:creationId xmlns:a16="http://schemas.microsoft.com/office/drawing/2014/main" id="{AA861D3C-5355-4A4A-A875-EC40751A7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9" name="Freeform: Shape 2128">
              <a:extLst>
                <a:ext uri="{FF2B5EF4-FFF2-40B4-BE49-F238E27FC236}">
                  <a16:creationId xmlns:a16="http://schemas.microsoft.com/office/drawing/2014/main" id="{998E573C-00D7-4371-9CE5-C72044BCA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0" name="Freeform: Shape 2129">
              <a:extLst>
                <a:ext uri="{FF2B5EF4-FFF2-40B4-BE49-F238E27FC236}">
                  <a16:creationId xmlns:a16="http://schemas.microsoft.com/office/drawing/2014/main" id="{4B74B55B-C24A-4F7B-80B0-59E86E989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1" name="Freeform: Shape 2130">
              <a:extLst>
                <a:ext uri="{FF2B5EF4-FFF2-40B4-BE49-F238E27FC236}">
                  <a16:creationId xmlns:a16="http://schemas.microsoft.com/office/drawing/2014/main" id="{361FF18D-542A-4DA3-B579-046996571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2" name="Freeform: Shape 2131">
              <a:extLst>
                <a:ext uri="{FF2B5EF4-FFF2-40B4-BE49-F238E27FC236}">
                  <a16:creationId xmlns:a16="http://schemas.microsoft.com/office/drawing/2014/main" id="{B5CD3040-DA11-4096-9ECA-0547EB296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3" name="Freeform: Shape 2132">
              <a:extLst>
                <a:ext uri="{FF2B5EF4-FFF2-40B4-BE49-F238E27FC236}">
                  <a16:creationId xmlns:a16="http://schemas.microsoft.com/office/drawing/2014/main" id="{8DBF68E6-70DC-4C9B-9E36-54DADF5D8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4" name="Freeform: Shape 2133">
              <a:extLst>
                <a:ext uri="{FF2B5EF4-FFF2-40B4-BE49-F238E27FC236}">
                  <a16:creationId xmlns:a16="http://schemas.microsoft.com/office/drawing/2014/main" id="{11A82FA5-7042-42C0-82C9-8068C36A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5" name="Freeform: Shape 2134">
              <a:extLst>
                <a:ext uri="{FF2B5EF4-FFF2-40B4-BE49-F238E27FC236}">
                  <a16:creationId xmlns:a16="http://schemas.microsoft.com/office/drawing/2014/main" id="{2F1F1E10-43A7-49C1-9611-E52FB1BF5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6" name="Freeform: Shape 2135">
              <a:extLst>
                <a:ext uri="{FF2B5EF4-FFF2-40B4-BE49-F238E27FC236}">
                  <a16:creationId xmlns:a16="http://schemas.microsoft.com/office/drawing/2014/main" id="{E350A35C-3618-4456-8580-7687EDA43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7" name="Freeform: Shape 2136">
              <a:extLst>
                <a:ext uri="{FF2B5EF4-FFF2-40B4-BE49-F238E27FC236}">
                  <a16:creationId xmlns:a16="http://schemas.microsoft.com/office/drawing/2014/main" id="{F4013BD1-ADEE-4116-8B16-8C5FB3B01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8" name="Freeform: Shape 2137">
              <a:extLst>
                <a:ext uri="{FF2B5EF4-FFF2-40B4-BE49-F238E27FC236}">
                  <a16:creationId xmlns:a16="http://schemas.microsoft.com/office/drawing/2014/main" id="{D41350A0-245D-42A9-911D-82D77BC3D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9" name="Freeform: Shape 2138">
              <a:extLst>
                <a:ext uri="{FF2B5EF4-FFF2-40B4-BE49-F238E27FC236}">
                  <a16:creationId xmlns:a16="http://schemas.microsoft.com/office/drawing/2014/main" id="{18734813-52CA-4809-A0E0-348308DC4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0" name="Freeform: Shape 2139">
              <a:extLst>
                <a:ext uri="{FF2B5EF4-FFF2-40B4-BE49-F238E27FC236}">
                  <a16:creationId xmlns:a16="http://schemas.microsoft.com/office/drawing/2014/main" id="{E626E127-926A-4623-B87E-6944AA8F4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1" name="Freeform: Shape 2140">
              <a:extLst>
                <a:ext uri="{FF2B5EF4-FFF2-40B4-BE49-F238E27FC236}">
                  <a16:creationId xmlns:a16="http://schemas.microsoft.com/office/drawing/2014/main" id="{DADDE53E-0E40-4853-BCF0-9B152D6A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2" name="Freeform: Shape 2141">
              <a:extLst>
                <a:ext uri="{FF2B5EF4-FFF2-40B4-BE49-F238E27FC236}">
                  <a16:creationId xmlns:a16="http://schemas.microsoft.com/office/drawing/2014/main" id="{C13F1249-54EA-428F-AE2E-A0579B409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3" name="Freeform: Shape 2142">
              <a:extLst>
                <a:ext uri="{FF2B5EF4-FFF2-40B4-BE49-F238E27FC236}">
                  <a16:creationId xmlns:a16="http://schemas.microsoft.com/office/drawing/2014/main" id="{952C80D7-048D-4658-A5FE-B698CC4E4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4" name="Freeform: Shape 2143">
              <a:extLst>
                <a:ext uri="{FF2B5EF4-FFF2-40B4-BE49-F238E27FC236}">
                  <a16:creationId xmlns:a16="http://schemas.microsoft.com/office/drawing/2014/main" id="{4A82C20A-8FDC-4735-9608-AD288081F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5" name="Freeform: Shape 2144">
              <a:extLst>
                <a:ext uri="{FF2B5EF4-FFF2-40B4-BE49-F238E27FC236}">
                  <a16:creationId xmlns:a16="http://schemas.microsoft.com/office/drawing/2014/main" id="{EFB7CA94-32F3-403F-9F2B-1E2F701E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6" name="Freeform: Shape 2145">
              <a:extLst>
                <a:ext uri="{FF2B5EF4-FFF2-40B4-BE49-F238E27FC236}">
                  <a16:creationId xmlns:a16="http://schemas.microsoft.com/office/drawing/2014/main" id="{1066606C-4588-4163-AD08-3AC14040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7" name="Freeform: Shape 2146">
              <a:extLst>
                <a:ext uri="{FF2B5EF4-FFF2-40B4-BE49-F238E27FC236}">
                  <a16:creationId xmlns:a16="http://schemas.microsoft.com/office/drawing/2014/main" id="{B8565D18-023F-46E0-B825-199BFEAD6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8" name="Freeform: Shape 2147">
              <a:extLst>
                <a:ext uri="{FF2B5EF4-FFF2-40B4-BE49-F238E27FC236}">
                  <a16:creationId xmlns:a16="http://schemas.microsoft.com/office/drawing/2014/main" id="{6F96FBB7-2ED0-47E0-9016-421EC9D3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9" name="Freeform: Shape 2148">
              <a:extLst>
                <a:ext uri="{FF2B5EF4-FFF2-40B4-BE49-F238E27FC236}">
                  <a16:creationId xmlns:a16="http://schemas.microsoft.com/office/drawing/2014/main" id="{7CFFB9F2-9F7C-43A4-A9E6-1EE70C00B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0" name="Freeform: Shape 2149">
              <a:extLst>
                <a:ext uri="{FF2B5EF4-FFF2-40B4-BE49-F238E27FC236}">
                  <a16:creationId xmlns:a16="http://schemas.microsoft.com/office/drawing/2014/main" id="{0421F39C-6A35-4CF1-8E72-2A897C1F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1" name="Freeform: Shape 2150">
              <a:extLst>
                <a:ext uri="{FF2B5EF4-FFF2-40B4-BE49-F238E27FC236}">
                  <a16:creationId xmlns:a16="http://schemas.microsoft.com/office/drawing/2014/main" id="{ADA5561C-BFBA-4EA2-8A59-2910A2CDF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2" name="Freeform: Shape 2151">
              <a:extLst>
                <a:ext uri="{FF2B5EF4-FFF2-40B4-BE49-F238E27FC236}">
                  <a16:creationId xmlns:a16="http://schemas.microsoft.com/office/drawing/2014/main" id="{B9F79817-A1A8-459C-A1DA-1639CC4EF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3" name="Freeform: Shape 2152">
              <a:extLst>
                <a:ext uri="{FF2B5EF4-FFF2-40B4-BE49-F238E27FC236}">
                  <a16:creationId xmlns:a16="http://schemas.microsoft.com/office/drawing/2014/main" id="{730C5931-2980-4D21-A6AF-33BBB2B4A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4" name="Freeform: Shape 2153">
              <a:extLst>
                <a:ext uri="{FF2B5EF4-FFF2-40B4-BE49-F238E27FC236}">
                  <a16:creationId xmlns:a16="http://schemas.microsoft.com/office/drawing/2014/main" id="{6130F5F5-6F7C-41EE-8CBB-1D0839C6F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5" name="Freeform: Shape 2154">
              <a:extLst>
                <a:ext uri="{FF2B5EF4-FFF2-40B4-BE49-F238E27FC236}">
                  <a16:creationId xmlns:a16="http://schemas.microsoft.com/office/drawing/2014/main" id="{6671993A-EC69-4341-90B1-F23F6EA5A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6" name="Freeform: Shape 2155">
              <a:extLst>
                <a:ext uri="{FF2B5EF4-FFF2-40B4-BE49-F238E27FC236}">
                  <a16:creationId xmlns:a16="http://schemas.microsoft.com/office/drawing/2014/main" id="{D56C4EAD-EE30-43C6-99BC-D4CB4EE9E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7" name="Freeform: Shape 2156">
              <a:extLst>
                <a:ext uri="{FF2B5EF4-FFF2-40B4-BE49-F238E27FC236}">
                  <a16:creationId xmlns:a16="http://schemas.microsoft.com/office/drawing/2014/main" id="{00981292-8C2D-477F-BFC1-A0C971DE4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8" name="Freeform: Shape 2157">
              <a:extLst>
                <a:ext uri="{FF2B5EF4-FFF2-40B4-BE49-F238E27FC236}">
                  <a16:creationId xmlns:a16="http://schemas.microsoft.com/office/drawing/2014/main" id="{5EB673EB-AAA5-41CD-BD9E-19C05381C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9" name="Freeform: Shape 2158">
              <a:extLst>
                <a:ext uri="{FF2B5EF4-FFF2-40B4-BE49-F238E27FC236}">
                  <a16:creationId xmlns:a16="http://schemas.microsoft.com/office/drawing/2014/main" id="{BF0F0673-73C3-44AE-9E98-EE65ADB27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0" name="Freeform: Shape 2159">
              <a:extLst>
                <a:ext uri="{FF2B5EF4-FFF2-40B4-BE49-F238E27FC236}">
                  <a16:creationId xmlns:a16="http://schemas.microsoft.com/office/drawing/2014/main" id="{0908B8D8-11C7-4C6B-9642-2AAD37E24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1" name="Freeform: Shape 2160">
              <a:extLst>
                <a:ext uri="{FF2B5EF4-FFF2-40B4-BE49-F238E27FC236}">
                  <a16:creationId xmlns:a16="http://schemas.microsoft.com/office/drawing/2014/main" id="{FF2F92D7-98B0-4E76-B8C6-AADDDBFCC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2" name="Freeform: Shape 2161">
              <a:extLst>
                <a:ext uri="{FF2B5EF4-FFF2-40B4-BE49-F238E27FC236}">
                  <a16:creationId xmlns:a16="http://schemas.microsoft.com/office/drawing/2014/main" id="{5EC8DDD7-9501-4B67-9C31-6D5930A2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3" name="Freeform: Shape 2162">
              <a:extLst>
                <a:ext uri="{FF2B5EF4-FFF2-40B4-BE49-F238E27FC236}">
                  <a16:creationId xmlns:a16="http://schemas.microsoft.com/office/drawing/2014/main" id="{57BD5C40-C542-47FD-9C2B-EE136CB97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4" name="Freeform: Shape 2163">
              <a:extLst>
                <a:ext uri="{FF2B5EF4-FFF2-40B4-BE49-F238E27FC236}">
                  <a16:creationId xmlns:a16="http://schemas.microsoft.com/office/drawing/2014/main" id="{D4CE941A-9B71-4C39-B230-20A18D89B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5" name="Freeform: Shape 2164">
              <a:extLst>
                <a:ext uri="{FF2B5EF4-FFF2-40B4-BE49-F238E27FC236}">
                  <a16:creationId xmlns:a16="http://schemas.microsoft.com/office/drawing/2014/main" id="{3718F172-45D8-46D9-A359-D8A51BE64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6" name="Freeform: Shape 2165">
              <a:extLst>
                <a:ext uri="{FF2B5EF4-FFF2-40B4-BE49-F238E27FC236}">
                  <a16:creationId xmlns:a16="http://schemas.microsoft.com/office/drawing/2014/main" id="{151EDA59-37F4-47C4-9579-A4EE16156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7" name="Freeform: Shape 2166">
              <a:extLst>
                <a:ext uri="{FF2B5EF4-FFF2-40B4-BE49-F238E27FC236}">
                  <a16:creationId xmlns:a16="http://schemas.microsoft.com/office/drawing/2014/main" id="{FCF25555-9B27-45F5-BDE8-EC65FC7B9D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8" name="Freeform: Shape 2167">
              <a:extLst>
                <a:ext uri="{FF2B5EF4-FFF2-40B4-BE49-F238E27FC236}">
                  <a16:creationId xmlns:a16="http://schemas.microsoft.com/office/drawing/2014/main" id="{E18D4CBF-5079-4BCF-996F-48C5BD1DC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9" name="Freeform: Shape 2168">
              <a:extLst>
                <a:ext uri="{FF2B5EF4-FFF2-40B4-BE49-F238E27FC236}">
                  <a16:creationId xmlns:a16="http://schemas.microsoft.com/office/drawing/2014/main" id="{599F779A-FDDF-4E15-A19E-D734C95A5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0" name="Freeform: Shape 2169">
              <a:extLst>
                <a:ext uri="{FF2B5EF4-FFF2-40B4-BE49-F238E27FC236}">
                  <a16:creationId xmlns:a16="http://schemas.microsoft.com/office/drawing/2014/main" id="{98510558-1546-41C7-819E-0C4056E54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1" name="Freeform: Shape 2170">
              <a:extLst>
                <a:ext uri="{FF2B5EF4-FFF2-40B4-BE49-F238E27FC236}">
                  <a16:creationId xmlns:a16="http://schemas.microsoft.com/office/drawing/2014/main" id="{B371F762-3D9D-459C-AC86-3183843A4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2" name="Freeform: Shape 2171">
              <a:extLst>
                <a:ext uri="{FF2B5EF4-FFF2-40B4-BE49-F238E27FC236}">
                  <a16:creationId xmlns:a16="http://schemas.microsoft.com/office/drawing/2014/main" id="{CDECEFE0-53BB-47FB-97D7-AE0B0E319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3" name="Freeform: Shape 2172">
              <a:extLst>
                <a:ext uri="{FF2B5EF4-FFF2-40B4-BE49-F238E27FC236}">
                  <a16:creationId xmlns:a16="http://schemas.microsoft.com/office/drawing/2014/main" id="{3D7521B5-463A-40A3-BE61-B1CAE3307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4" name="Freeform: Shape 2173">
              <a:extLst>
                <a:ext uri="{FF2B5EF4-FFF2-40B4-BE49-F238E27FC236}">
                  <a16:creationId xmlns:a16="http://schemas.microsoft.com/office/drawing/2014/main" id="{6A3596C1-0483-4496-8755-DB608479D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5" name="Freeform: Shape 2174">
              <a:extLst>
                <a:ext uri="{FF2B5EF4-FFF2-40B4-BE49-F238E27FC236}">
                  <a16:creationId xmlns:a16="http://schemas.microsoft.com/office/drawing/2014/main" id="{89261538-C799-4246-B1B3-B3F5B09A0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6" name="Freeform: Shape 2175">
              <a:extLst>
                <a:ext uri="{FF2B5EF4-FFF2-40B4-BE49-F238E27FC236}">
                  <a16:creationId xmlns:a16="http://schemas.microsoft.com/office/drawing/2014/main" id="{7FDE36D9-78E7-44D9-BC0F-1BAFDE5B3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7" name="Freeform: Shape 2176">
              <a:extLst>
                <a:ext uri="{FF2B5EF4-FFF2-40B4-BE49-F238E27FC236}">
                  <a16:creationId xmlns:a16="http://schemas.microsoft.com/office/drawing/2014/main" id="{DB9D93E5-4ECA-4C24-9FF6-AC8133427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8" name="Freeform: Shape 2177">
              <a:extLst>
                <a:ext uri="{FF2B5EF4-FFF2-40B4-BE49-F238E27FC236}">
                  <a16:creationId xmlns:a16="http://schemas.microsoft.com/office/drawing/2014/main" id="{A4C35E97-1F66-4BFD-AE92-7EBC84F1D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9" name="Freeform: Shape 2178">
              <a:extLst>
                <a:ext uri="{FF2B5EF4-FFF2-40B4-BE49-F238E27FC236}">
                  <a16:creationId xmlns:a16="http://schemas.microsoft.com/office/drawing/2014/main" id="{C6BF299A-A3D1-430D-80FF-B080C6FC6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0" name="Freeform: Shape 2179">
              <a:extLst>
                <a:ext uri="{FF2B5EF4-FFF2-40B4-BE49-F238E27FC236}">
                  <a16:creationId xmlns:a16="http://schemas.microsoft.com/office/drawing/2014/main" id="{9E7CF736-D3DE-4C5E-AA1F-DC4C8AA3A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1" name="Freeform: Shape 2180">
              <a:extLst>
                <a:ext uri="{FF2B5EF4-FFF2-40B4-BE49-F238E27FC236}">
                  <a16:creationId xmlns:a16="http://schemas.microsoft.com/office/drawing/2014/main" id="{D396DF6B-432E-4903-B1AA-D3531FF8A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2" name="Freeform: Shape 2181">
              <a:extLst>
                <a:ext uri="{FF2B5EF4-FFF2-40B4-BE49-F238E27FC236}">
                  <a16:creationId xmlns:a16="http://schemas.microsoft.com/office/drawing/2014/main" id="{1ECDFD65-3965-4589-A4C2-16510946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3" name="Freeform: Shape 2182">
              <a:extLst>
                <a:ext uri="{FF2B5EF4-FFF2-40B4-BE49-F238E27FC236}">
                  <a16:creationId xmlns:a16="http://schemas.microsoft.com/office/drawing/2014/main" id="{CA8C54E5-84FF-4F13-AA46-FED8E8DAD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4" name="Freeform: Shape 2183">
              <a:extLst>
                <a:ext uri="{FF2B5EF4-FFF2-40B4-BE49-F238E27FC236}">
                  <a16:creationId xmlns:a16="http://schemas.microsoft.com/office/drawing/2014/main" id="{BECA2236-A9B4-439E-9BAB-56AE965F6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5" name="Freeform: Shape 2184">
              <a:extLst>
                <a:ext uri="{FF2B5EF4-FFF2-40B4-BE49-F238E27FC236}">
                  <a16:creationId xmlns:a16="http://schemas.microsoft.com/office/drawing/2014/main" id="{E9441778-3D1A-4F75-A5A1-7214DAFB1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6" name="Freeform: Shape 2185">
              <a:extLst>
                <a:ext uri="{FF2B5EF4-FFF2-40B4-BE49-F238E27FC236}">
                  <a16:creationId xmlns:a16="http://schemas.microsoft.com/office/drawing/2014/main" id="{9B9AA094-8F15-4A0C-AA38-346BD5DDC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7" name="Freeform: Shape 2186">
              <a:extLst>
                <a:ext uri="{FF2B5EF4-FFF2-40B4-BE49-F238E27FC236}">
                  <a16:creationId xmlns:a16="http://schemas.microsoft.com/office/drawing/2014/main" id="{119958CA-594A-4498-84BE-F61BFC580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8" name="Freeform: Shape 2187">
              <a:extLst>
                <a:ext uri="{FF2B5EF4-FFF2-40B4-BE49-F238E27FC236}">
                  <a16:creationId xmlns:a16="http://schemas.microsoft.com/office/drawing/2014/main" id="{FDFCE354-2B72-4480-97DE-E882906FD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9" name="Freeform: Shape 2188">
              <a:extLst>
                <a:ext uri="{FF2B5EF4-FFF2-40B4-BE49-F238E27FC236}">
                  <a16:creationId xmlns:a16="http://schemas.microsoft.com/office/drawing/2014/main" id="{BC973E6C-6BC5-4FF1-8ECA-861597312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0" name="Freeform: Shape 2189">
              <a:extLst>
                <a:ext uri="{FF2B5EF4-FFF2-40B4-BE49-F238E27FC236}">
                  <a16:creationId xmlns:a16="http://schemas.microsoft.com/office/drawing/2014/main" id="{D64FCB3C-7129-40FC-B584-150E5E62F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1" name="Freeform: Shape 2190">
              <a:extLst>
                <a:ext uri="{FF2B5EF4-FFF2-40B4-BE49-F238E27FC236}">
                  <a16:creationId xmlns:a16="http://schemas.microsoft.com/office/drawing/2014/main" id="{E211C60F-B3FE-47DD-BD11-D33173634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2" name="Freeform: Shape 2191">
              <a:extLst>
                <a:ext uri="{FF2B5EF4-FFF2-40B4-BE49-F238E27FC236}">
                  <a16:creationId xmlns:a16="http://schemas.microsoft.com/office/drawing/2014/main" id="{0D3EA065-68A6-4DD0-99BA-645480D4A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3" name="Freeform: Shape 2192">
              <a:extLst>
                <a:ext uri="{FF2B5EF4-FFF2-40B4-BE49-F238E27FC236}">
                  <a16:creationId xmlns:a16="http://schemas.microsoft.com/office/drawing/2014/main" id="{2B6AC294-B9BA-4C59-B08A-53548D610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4" name="Freeform: Shape 2193">
              <a:extLst>
                <a:ext uri="{FF2B5EF4-FFF2-40B4-BE49-F238E27FC236}">
                  <a16:creationId xmlns:a16="http://schemas.microsoft.com/office/drawing/2014/main" id="{95F31034-2EF3-4F10-85B8-454316F2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5" name="Freeform: Shape 2194">
              <a:extLst>
                <a:ext uri="{FF2B5EF4-FFF2-40B4-BE49-F238E27FC236}">
                  <a16:creationId xmlns:a16="http://schemas.microsoft.com/office/drawing/2014/main" id="{AA87A0E7-AF0B-4A66-AFF6-689E7D388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6" name="Freeform: Shape 2195">
              <a:extLst>
                <a:ext uri="{FF2B5EF4-FFF2-40B4-BE49-F238E27FC236}">
                  <a16:creationId xmlns:a16="http://schemas.microsoft.com/office/drawing/2014/main" id="{0D8E5EAF-B0C7-4E80-92EF-0209B4FE7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7" name="Freeform: Shape 2196">
              <a:extLst>
                <a:ext uri="{FF2B5EF4-FFF2-40B4-BE49-F238E27FC236}">
                  <a16:creationId xmlns:a16="http://schemas.microsoft.com/office/drawing/2014/main" id="{FAA01C3F-AD71-4F07-8664-821309948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8" name="Freeform: Shape 2197">
              <a:extLst>
                <a:ext uri="{FF2B5EF4-FFF2-40B4-BE49-F238E27FC236}">
                  <a16:creationId xmlns:a16="http://schemas.microsoft.com/office/drawing/2014/main" id="{A30EC962-F7C8-4F17-A8EB-8EC64ADEFB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9" name="Freeform: Shape 2198">
              <a:extLst>
                <a:ext uri="{FF2B5EF4-FFF2-40B4-BE49-F238E27FC236}">
                  <a16:creationId xmlns:a16="http://schemas.microsoft.com/office/drawing/2014/main" id="{FA0DA527-FFEF-4AB6-B38F-FDF228D5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0" name="Freeform: Shape 2199">
              <a:extLst>
                <a:ext uri="{FF2B5EF4-FFF2-40B4-BE49-F238E27FC236}">
                  <a16:creationId xmlns:a16="http://schemas.microsoft.com/office/drawing/2014/main" id="{FAB5776C-CF29-46E0-9A73-03A318AE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1" name="Freeform: Shape 2200">
              <a:extLst>
                <a:ext uri="{FF2B5EF4-FFF2-40B4-BE49-F238E27FC236}">
                  <a16:creationId xmlns:a16="http://schemas.microsoft.com/office/drawing/2014/main" id="{45572D84-640D-47CC-A862-6DCF1A73E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2" name="Freeform: Shape 2201">
              <a:extLst>
                <a:ext uri="{FF2B5EF4-FFF2-40B4-BE49-F238E27FC236}">
                  <a16:creationId xmlns:a16="http://schemas.microsoft.com/office/drawing/2014/main" id="{0F9CD199-6195-4F64-9E22-94AD9D760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3" name="Freeform: Shape 2202">
              <a:extLst>
                <a:ext uri="{FF2B5EF4-FFF2-40B4-BE49-F238E27FC236}">
                  <a16:creationId xmlns:a16="http://schemas.microsoft.com/office/drawing/2014/main" id="{35BC72FF-17EE-425A-B62A-2E024A6D7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4" name="Freeform: Shape 2203">
              <a:extLst>
                <a:ext uri="{FF2B5EF4-FFF2-40B4-BE49-F238E27FC236}">
                  <a16:creationId xmlns:a16="http://schemas.microsoft.com/office/drawing/2014/main" id="{26F3AB89-E7FF-4C05-9243-32DF9B4DF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5" name="Freeform: Shape 2204">
              <a:extLst>
                <a:ext uri="{FF2B5EF4-FFF2-40B4-BE49-F238E27FC236}">
                  <a16:creationId xmlns:a16="http://schemas.microsoft.com/office/drawing/2014/main" id="{DABD659D-3754-4F63-9C8D-54AB1549E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6" name="Freeform: Shape 2205">
              <a:extLst>
                <a:ext uri="{FF2B5EF4-FFF2-40B4-BE49-F238E27FC236}">
                  <a16:creationId xmlns:a16="http://schemas.microsoft.com/office/drawing/2014/main" id="{C9DF2EF3-55C8-4745-9F55-24B60215D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7" name="Freeform: Shape 2206">
              <a:extLst>
                <a:ext uri="{FF2B5EF4-FFF2-40B4-BE49-F238E27FC236}">
                  <a16:creationId xmlns:a16="http://schemas.microsoft.com/office/drawing/2014/main" id="{13C67022-CC78-4114-891A-C34637A61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8" name="Freeform: Shape 2207">
              <a:extLst>
                <a:ext uri="{FF2B5EF4-FFF2-40B4-BE49-F238E27FC236}">
                  <a16:creationId xmlns:a16="http://schemas.microsoft.com/office/drawing/2014/main" id="{A0F93252-C331-4CBB-B4F8-6B12B3903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9" name="Freeform: Shape 2208">
              <a:extLst>
                <a:ext uri="{FF2B5EF4-FFF2-40B4-BE49-F238E27FC236}">
                  <a16:creationId xmlns:a16="http://schemas.microsoft.com/office/drawing/2014/main" id="{7F4537F3-EDF5-4626-AFBE-4488E0140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0" name="Freeform: Shape 2209">
              <a:extLst>
                <a:ext uri="{FF2B5EF4-FFF2-40B4-BE49-F238E27FC236}">
                  <a16:creationId xmlns:a16="http://schemas.microsoft.com/office/drawing/2014/main" id="{3848604B-6F7A-4A76-96F8-6B7BE1FE8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1" name="Freeform: Shape 2210">
              <a:extLst>
                <a:ext uri="{FF2B5EF4-FFF2-40B4-BE49-F238E27FC236}">
                  <a16:creationId xmlns:a16="http://schemas.microsoft.com/office/drawing/2014/main" id="{73D47B0C-A018-4B2C-898B-2391FC845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2" name="Freeform: Shape 2211">
              <a:extLst>
                <a:ext uri="{FF2B5EF4-FFF2-40B4-BE49-F238E27FC236}">
                  <a16:creationId xmlns:a16="http://schemas.microsoft.com/office/drawing/2014/main" id="{03DD4A89-CBC7-4BEE-AF16-D76807C08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3" name="Freeform: Shape 2212">
              <a:extLst>
                <a:ext uri="{FF2B5EF4-FFF2-40B4-BE49-F238E27FC236}">
                  <a16:creationId xmlns:a16="http://schemas.microsoft.com/office/drawing/2014/main" id="{E63C3831-F632-40D9-84E9-FEDA73C6B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4" name="Freeform: Shape 2213">
              <a:extLst>
                <a:ext uri="{FF2B5EF4-FFF2-40B4-BE49-F238E27FC236}">
                  <a16:creationId xmlns:a16="http://schemas.microsoft.com/office/drawing/2014/main" id="{5D39FEFA-CF2D-47D2-A180-417199AE8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5" name="Freeform: Shape 2214">
              <a:extLst>
                <a:ext uri="{FF2B5EF4-FFF2-40B4-BE49-F238E27FC236}">
                  <a16:creationId xmlns:a16="http://schemas.microsoft.com/office/drawing/2014/main" id="{987F2FB4-CAFE-4018-A06E-5BAB572FF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6" name="Freeform: Shape 2215">
              <a:extLst>
                <a:ext uri="{FF2B5EF4-FFF2-40B4-BE49-F238E27FC236}">
                  <a16:creationId xmlns:a16="http://schemas.microsoft.com/office/drawing/2014/main" id="{9C990CED-1FA9-4850-8469-146002770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7" name="Freeform: Shape 2216">
              <a:extLst>
                <a:ext uri="{FF2B5EF4-FFF2-40B4-BE49-F238E27FC236}">
                  <a16:creationId xmlns:a16="http://schemas.microsoft.com/office/drawing/2014/main" id="{95BF6636-258D-497B-ABBF-1813F114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8" name="Freeform: Shape 2217">
              <a:extLst>
                <a:ext uri="{FF2B5EF4-FFF2-40B4-BE49-F238E27FC236}">
                  <a16:creationId xmlns:a16="http://schemas.microsoft.com/office/drawing/2014/main" id="{27D9B40C-72EA-4EFC-B711-9F7828061E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9" name="Freeform: Shape 2218">
              <a:extLst>
                <a:ext uri="{FF2B5EF4-FFF2-40B4-BE49-F238E27FC236}">
                  <a16:creationId xmlns:a16="http://schemas.microsoft.com/office/drawing/2014/main" id="{454702A9-BABD-4005-8B4D-991D3CFBE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0" name="Freeform: Shape 2219">
              <a:extLst>
                <a:ext uri="{FF2B5EF4-FFF2-40B4-BE49-F238E27FC236}">
                  <a16:creationId xmlns:a16="http://schemas.microsoft.com/office/drawing/2014/main" id="{1E860B77-3AB6-46A1-9CE3-37D976AF4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1" name="Freeform: Shape 2220">
              <a:extLst>
                <a:ext uri="{FF2B5EF4-FFF2-40B4-BE49-F238E27FC236}">
                  <a16:creationId xmlns:a16="http://schemas.microsoft.com/office/drawing/2014/main" id="{292ABAA7-B221-4C32-8F87-ABBAE21AD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2" name="Freeform: Shape 2221">
              <a:extLst>
                <a:ext uri="{FF2B5EF4-FFF2-40B4-BE49-F238E27FC236}">
                  <a16:creationId xmlns:a16="http://schemas.microsoft.com/office/drawing/2014/main" id="{81D416EA-36C9-4DC6-A012-0C0F3FDF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3" name="Freeform: Shape 2222">
              <a:extLst>
                <a:ext uri="{FF2B5EF4-FFF2-40B4-BE49-F238E27FC236}">
                  <a16:creationId xmlns:a16="http://schemas.microsoft.com/office/drawing/2014/main" id="{A7F4DF81-59CD-4438-AA36-8F1BCCF97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4" name="Freeform: Shape 2223">
              <a:extLst>
                <a:ext uri="{FF2B5EF4-FFF2-40B4-BE49-F238E27FC236}">
                  <a16:creationId xmlns:a16="http://schemas.microsoft.com/office/drawing/2014/main" id="{77C64A27-32D1-40C4-B94F-1093B6DE6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5" name="Freeform: Shape 2224">
              <a:extLst>
                <a:ext uri="{FF2B5EF4-FFF2-40B4-BE49-F238E27FC236}">
                  <a16:creationId xmlns:a16="http://schemas.microsoft.com/office/drawing/2014/main" id="{4797AB82-41AF-4856-AFC1-222C6DBC7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6" name="Freeform: Shape 2225">
              <a:extLst>
                <a:ext uri="{FF2B5EF4-FFF2-40B4-BE49-F238E27FC236}">
                  <a16:creationId xmlns:a16="http://schemas.microsoft.com/office/drawing/2014/main" id="{80C1D340-365C-4212-A0FE-D7D06095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7" name="Freeform: Shape 2226">
              <a:extLst>
                <a:ext uri="{FF2B5EF4-FFF2-40B4-BE49-F238E27FC236}">
                  <a16:creationId xmlns:a16="http://schemas.microsoft.com/office/drawing/2014/main" id="{3493915A-115F-4720-86A4-853B73230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8" name="Freeform: Shape 2227">
              <a:extLst>
                <a:ext uri="{FF2B5EF4-FFF2-40B4-BE49-F238E27FC236}">
                  <a16:creationId xmlns:a16="http://schemas.microsoft.com/office/drawing/2014/main" id="{2B7C4C77-1BED-4D31-8452-96E6F6B2A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9" name="Freeform: Shape 2228">
              <a:extLst>
                <a:ext uri="{FF2B5EF4-FFF2-40B4-BE49-F238E27FC236}">
                  <a16:creationId xmlns:a16="http://schemas.microsoft.com/office/drawing/2014/main" id="{98B04703-29C2-4A3B-AF19-7434D788E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0" name="Freeform: Shape 2229">
              <a:extLst>
                <a:ext uri="{FF2B5EF4-FFF2-40B4-BE49-F238E27FC236}">
                  <a16:creationId xmlns:a16="http://schemas.microsoft.com/office/drawing/2014/main" id="{6557C845-906D-43D8-92DE-72EF46068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1" name="Freeform: Shape 2230">
              <a:extLst>
                <a:ext uri="{FF2B5EF4-FFF2-40B4-BE49-F238E27FC236}">
                  <a16:creationId xmlns:a16="http://schemas.microsoft.com/office/drawing/2014/main" id="{55858061-043C-4334-BFCE-D9F77366A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2" name="Freeform: Shape 2231">
              <a:extLst>
                <a:ext uri="{FF2B5EF4-FFF2-40B4-BE49-F238E27FC236}">
                  <a16:creationId xmlns:a16="http://schemas.microsoft.com/office/drawing/2014/main" id="{5B825429-701A-43D0-83FA-2AF61D842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3" name="Freeform: Shape 2232">
              <a:extLst>
                <a:ext uri="{FF2B5EF4-FFF2-40B4-BE49-F238E27FC236}">
                  <a16:creationId xmlns:a16="http://schemas.microsoft.com/office/drawing/2014/main" id="{A633109C-AACA-40CF-B41E-488FD4884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4" name="Freeform: Shape 2233">
              <a:extLst>
                <a:ext uri="{FF2B5EF4-FFF2-40B4-BE49-F238E27FC236}">
                  <a16:creationId xmlns:a16="http://schemas.microsoft.com/office/drawing/2014/main" id="{F7558F3F-5D90-45F4-AA12-07ED3A519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5" name="Freeform: Shape 2234">
              <a:extLst>
                <a:ext uri="{FF2B5EF4-FFF2-40B4-BE49-F238E27FC236}">
                  <a16:creationId xmlns:a16="http://schemas.microsoft.com/office/drawing/2014/main" id="{451DD258-CE67-424A-BF5B-AFFA82B56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6" name="Freeform: Shape 2235">
              <a:extLst>
                <a:ext uri="{FF2B5EF4-FFF2-40B4-BE49-F238E27FC236}">
                  <a16:creationId xmlns:a16="http://schemas.microsoft.com/office/drawing/2014/main" id="{4400BE62-7130-4D75-B3AB-AA78B022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7" name="Freeform: Shape 2236">
              <a:extLst>
                <a:ext uri="{FF2B5EF4-FFF2-40B4-BE49-F238E27FC236}">
                  <a16:creationId xmlns:a16="http://schemas.microsoft.com/office/drawing/2014/main" id="{22DE0A40-C470-4BF2-86BE-950D01B0C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8" name="Freeform: Shape 2237">
              <a:extLst>
                <a:ext uri="{FF2B5EF4-FFF2-40B4-BE49-F238E27FC236}">
                  <a16:creationId xmlns:a16="http://schemas.microsoft.com/office/drawing/2014/main" id="{FD0A8776-E748-4D71-999B-FF5213CB4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9" name="Freeform: Shape 2238">
              <a:extLst>
                <a:ext uri="{FF2B5EF4-FFF2-40B4-BE49-F238E27FC236}">
                  <a16:creationId xmlns:a16="http://schemas.microsoft.com/office/drawing/2014/main" id="{9868C751-1379-453B-AC78-C61BCDFD7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0" name="Freeform: Shape 2239">
              <a:extLst>
                <a:ext uri="{FF2B5EF4-FFF2-40B4-BE49-F238E27FC236}">
                  <a16:creationId xmlns:a16="http://schemas.microsoft.com/office/drawing/2014/main" id="{AB5E0827-B184-45E4-BE8A-A6E9B4456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1" name="Freeform: Shape 2240">
              <a:extLst>
                <a:ext uri="{FF2B5EF4-FFF2-40B4-BE49-F238E27FC236}">
                  <a16:creationId xmlns:a16="http://schemas.microsoft.com/office/drawing/2014/main" id="{528E9365-B34E-471B-B5F5-7D7AA0226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2" name="Freeform: Shape 2241">
              <a:extLst>
                <a:ext uri="{FF2B5EF4-FFF2-40B4-BE49-F238E27FC236}">
                  <a16:creationId xmlns:a16="http://schemas.microsoft.com/office/drawing/2014/main" id="{E32C453C-483A-468F-8AE5-9653EE06C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3" name="Freeform: Shape 2242">
              <a:extLst>
                <a:ext uri="{FF2B5EF4-FFF2-40B4-BE49-F238E27FC236}">
                  <a16:creationId xmlns:a16="http://schemas.microsoft.com/office/drawing/2014/main" id="{8206E38D-8DBE-4126-8CAC-F737F5835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4" name="Freeform: Shape 2243">
              <a:extLst>
                <a:ext uri="{FF2B5EF4-FFF2-40B4-BE49-F238E27FC236}">
                  <a16:creationId xmlns:a16="http://schemas.microsoft.com/office/drawing/2014/main" id="{ED5D9B69-81D5-4D7D-875B-4E07EC457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5" name="Freeform: Shape 2244">
              <a:extLst>
                <a:ext uri="{FF2B5EF4-FFF2-40B4-BE49-F238E27FC236}">
                  <a16:creationId xmlns:a16="http://schemas.microsoft.com/office/drawing/2014/main" id="{E5212BDC-A49B-4150-8C9A-BFD08D9E1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6" name="Freeform: Shape 2245">
              <a:extLst>
                <a:ext uri="{FF2B5EF4-FFF2-40B4-BE49-F238E27FC236}">
                  <a16:creationId xmlns:a16="http://schemas.microsoft.com/office/drawing/2014/main" id="{D8A2BE4D-B38F-4C4C-A82F-FABB3DE99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7" name="Freeform: Shape 2246">
              <a:extLst>
                <a:ext uri="{FF2B5EF4-FFF2-40B4-BE49-F238E27FC236}">
                  <a16:creationId xmlns:a16="http://schemas.microsoft.com/office/drawing/2014/main" id="{94EFD994-9359-4615-BFA9-DFCC942F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8" name="Freeform: Shape 2247">
              <a:extLst>
                <a:ext uri="{FF2B5EF4-FFF2-40B4-BE49-F238E27FC236}">
                  <a16:creationId xmlns:a16="http://schemas.microsoft.com/office/drawing/2014/main" id="{4205EAC6-6E11-4106-A079-7E9F2F62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9" name="Freeform: Shape 2248">
              <a:extLst>
                <a:ext uri="{FF2B5EF4-FFF2-40B4-BE49-F238E27FC236}">
                  <a16:creationId xmlns:a16="http://schemas.microsoft.com/office/drawing/2014/main" id="{EDDCF5F4-CA05-4922-AF4B-F9629D6F3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0" name="Freeform: Shape 2249">
              <a:extLst>
                <a:ext uri="{FF2B5EF4-FFF2-40B4-BE49-F238E27FC236}">
                  <a16:creationId xmlns:a16="http://schemas.microsoft.com/office/drawing/2014/main" id="{09113CF3-AB25-42A2-8DE0-735C1F40C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1" name="Freeform: Shape 2250">
              <a:extLst>
                <a:ext uri="{FF2B5EF4-FFF2-40B4-BE49-F238E27FC236}">
                  <a16:creationId xmlns:a16="http://schemas.microsoft.com/office/drawing/2014/main" id="{FB5092A3-B3FA-4AC8-82C3-FA386B848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2" name="Freeform: Shape 2251">
              <a:extLst>
                <a:ext uri="{FF2B5EF4-FFF2-40B4-BE49-F238E27FC236}">
                  <a16:creationId xmlns:a16="http://schemas.microsoft.com/office/drawing/2014/main" id="{08F8F5D2-8958-4ED5-94E8-B4AB9F442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3" name="Freeform: Shape 2252">
              <a:extLst>
                <a:ext uri="{FF2B5EF4-FFF2-40B4-BE49-F238E27FC236}">
                  <a16:creationId xmlns:a16="http://schemas.microsoft.com/office/drawing/2014/main" id="{87D2E7CC-7DFE-42C8-9E78-44777D7B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4" name="Freeform: Shape 2253">
              <a:extLst>
                <a:ext uri="{FF2B5EF4-FFF2-40B4-BE49-F238E27FC236}">
                  <a16:creationId xmlns:a16="http://schemas.microsoft.com/office/drawing/2014/main" id="{6E57A90F-A41A-4C97-8EA3-ADD911EDD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5" name="Freeform: Shape 2254">
              <a:extLst>
                <a:ext uri="{FF2B5EF4-FFF2-40B4-BE49-F238E27FC236}">
                  <a16:creationId xmlns:a16="http://schemas.microsoft.com/office/drawing/2014/main" id="{B9C217A0-4087-4422-8635-C74D0B13A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6" name="Freeform: Shape 2255">
              <a:extLst>
                <a:ext uri="{FF2B5EF4-FFF2-40B4-BE49-F238E27FC236}">
                  <a16:creationId xmlns:a16="http://schemas.microsoft.com/office/drawing/2014/main" id="{9C0E89CF-75CB-4D42-9E44-ADF284D8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7" name="Freeform: Shape 2256">
              <a:extLst>
                <a:ext uri="{FF2B5EF4-FFF2-40B4-BE49-F238E27FC236}">
                  <a16:creationId xmlns:a16="http://schemas.microsoft.com/office/drawing/2014/main" id="{5564F9F3-0D82-4874-9440-38F3AF917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8" name="Freeform: Shape 2257">
              <a:extLst>
                <a:ext uri="{FF2B5EF4-FFF2-40B4-BE49-F238E27FC236}">
                  <a16:creationId xmlns:a16="http://schemas.microsoft.com/office/drawing/2014/main" id="{8E318789-20ED-497A-AFEB-3280B07AB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9" name="Freeform: Shape 2258">
              <a:extLst>
                <a:ext uri="{FF2B5EF4-FFF2-40B4-BE49-F238E27FC236}">
                  <a16:creationId xmlns:a16="http://schemas.microsoft.com/office/drawing/2014/main" id="{F2256C04-2807-49A4-93C3-95542421D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0" name="Freeform: Shape 2259">
              <a:extLst>
                <a:ext uri="{FF2B5EF4-FFF2-40B4-BE49-F238E27FC236}">
                  <a16:creationId xmlns:a16="http://schemas.microsoft.com/office/drawing/2014/main" id="{14FBD6ED-2E68-4F38-BF88-DC75DAECA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1" name="Freeform: Shape 2260">
              <a:extLst>
                <a:ext uri="{FF2B5EF4-FFF2-40B4-BE49-F238E27FC236}">
                  <a16:creationId xmlns:a16="http://schemas.microsoft.com/office/drawing/2014/main" id="{AF7BF2B0-9477-4227-9CDB-98E8AF7C1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2" name="Freeform: Shape 2261">
              <a:extLst>
                <a:ext uri="{FF2B5EF4-FFF2-40B4-BE49-F238E27FC236}">
                  <a16:creationId xmlns:a16="http://schemas.microsoft.com/office/drawing/2014/main" id="{7B6B9DAA-B992-45AD-A992-9CDFB41B9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3" name="Freeform: Shape 2262">
              <a:extLst>
                <a:ext uri="{FF2B5EF4-FFF2-40B4-BE49-F238E27FC236}">
                  <a16:creationId xmlns:a16="http://schemas.microsoft.com/office/drawing/2014/main" id="{8DE418D1-D67F-4FD8-BA49-CC986A712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4" name="Freeform: Shape 2263">
              <a:extLst>
                <a:ext uri="{FF2B5EF4-FFF2-40B4-BE49-F238E27FC236}">
                  <a16:creationId xmlns:a16="http://schemas.microsoft.com/office/drawing/2014/main" id="{39AB1E1F-243A-489C-8753-69078993E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5" name="Freeform: Shape 2264">
              <a:extLst>
                <a:ext uri="{FF2B5EF4-FFF2-40B4-BE49-F238E27FC236}">
                  <a16:creationId xmlns:a16="http://schemas.microsoft.com/office/drawing/2014/main" id="{F5E4BFF9-A8A8-4B08-AC59-228B81E02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6" name="Freeform: Shape 2265">
              <a:extLst>
                <a:ext uri="{FF2B5EF4-FFF2-40B4-BE49-F238E27FC236}">
                  <a16:creationId xmlns:a16="http://schemas.microsoft.com/office/drawing/2014/main" id="{D3D80DFA-96DF-4CD6-B136-557368FF3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7" name="Freeform: Shape 2266">
              <a:extLst>
                <a:ext uri="{FF2B5EF4-FFF2-40B4-BE49-F238E27FC236}">
                  <a16:creationId xmlns:a16="http://schemas.microsoft.com/office/drawing/2014/main" id="{1ED3E86E-8BEE-463D-A646-180ABD21F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8" name="Freeform: Shape 2267">
              <a:extLst>
                <a:ext uri="{FF2B5EF4-FFF2-40B4-BE49-F238E27FC236}">
                  <a16:creationId xmlns:a16="http://schemas.microsoft.com/office/drawing/2014/main" id="{ADD483A5-049C-4EBA-B2D1-910117903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9" name="Freeform: Shape 2268">
              <a:extLst>
                <a:ext uri="{FF2B5EF4-FFF2-40B4-BE49-F238E27FC236}">
                  <a16:creationId xmlns:a16="http://schemas.microsoft.com/office/drawing/2014/main" id="{1116FEF0-D89A-43D8-B160-04E86A39F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0" name="Freeform: Shape 2269">
              <a:extLst>
                <a:ext uri="{FF2B5EF4-FFF2-40B4-BE49-F238E27FC236}">
                  <a16:creationId xmlns:a16="http://schemas.microsoft.com/office/drawing/2014/main" id="{517D6EEA-1BB1-4EC1-87B7-2CAFBE348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1" name="Freeform: Shape 2270">
              <a:extLst>
                <a:ext uri="{FF2B5EF4-FFF2-40B4-BE49-F238E27FC236}">
                  <a16:creationId xmlns:a16="http://schemas.microsoft.com/office/drawing/2014/main" id="{2EBD1224-D8F1-4976-BE1F-B4ABB071A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2" name="Freeform: Shape 2271">
              <a:extLst>
                <a:ext uri="{FF2B5EF4-FFF2-40B4-BE49-F238E27FC236}">
                  <a16:creationId xmlns:a16="http://schemas.microsoft.com/office/drawing/2014/main" id="{DEBB9B87-CACC-4819-BEFA-C8A0C1AF2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3" name="Freeform: Shape 2272">
              <a:extLst>
                <a:ext uri="{FF2B5EF4-FFF2-40B4-BE49-F238E27FC236}">
                  <a16:creationId xmlns:a16="http://schemas.microsoft.com/office/drawing/2014/main" id="{5259DF1F-DEAD-492D-AFEE-BA7BB1A7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4" name="Freeform: Shape 2273">
              <a:extLst>
                <a:ext uri="{FF2B5EF4-FFF2-40B4-BE49-F238E27FC236}">
                  <a16:creationId xmlns:a16="http://schemas.microsoft.com/office/drawing/2014/main" id="{D3573A36-F1A6-4532-829C-AE49B7CE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5" name="Freeform: Shape 2274">
              <a:extLst>
                <a:ext uri="{FF2B5EF4-FFF2-40B4-BE49-F238E27FC236}">
                  <a16:creationId xmlns:a16="http://schemas.microsoft.com/office/drawing/2014/main" id="{F1A8D26A-350C-45FE-AA87-4AC5C0568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6" name="Freeform: Shape 2275">
              <a:extLst>
                <a:ext uri="{FF2B5EF4-FFF2-40B4-BE49-F238E27FC236}">
                  <a16:creationId xmlns:a16="http://schemas.microsoft.com/office/drawing/2014/main" id="{5044A982-3E0F-4D17-9104-27E2D2D2F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7" name="Freeform: Shape 2276">
              <a:extLst>
                <a:ext uri="{FF2B5EF4-FFF2-40B4-BE49-F238E27FC236}">
                  <a16:creationId xmlns:a16="http://schemas.microsoft.com/office/drawing/2014/main" id="{68EB580A-7544-41A1-AE10-5C52B00FB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8" name="Freeform: Shape 2277">
              <a:extLst>
                <a:ext uri="{FF2B5EF4-FFF2-40B4-BE49-F238E27FC236}">
                  <a16:creationId xmlns:a16="http://schemas.microsoft.com/office/drawing/2014/main" id="{65DBF4F2-4158-4DA7-AF14-7F9DDF07B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9" name="Freeform: Shape 2278">
              <a:extLst>
                <a:ext uri="{FF2B5EF4-FFF2-40B4-BE49-F238E27FC236}">
                  <a16:creationId xmlns:a16="http://schemas.microsoft.com/office/drawing/2014/main" id="{F43513B1-0D48-4482-AA4E-2046DE585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0" name="Freeform: Shape 2279">
              <a:extLst>
                <a:ext uri="{FF2B5EF4-FFF2-40B4-BE49-F238E27FC236}">
                  <a16:creationId xmlns:a16="http://schemas.microsoft.com/office/drawing/2014/main" id="{AC04BF60-8F64-4663-A8B4-D8BC1943B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1" name="Freeform: Shape 2280">
              <a:extLst>
                <a:ext uri="{FF2B5EF4-FFF2-40B4-BE49-F238E27FC236}">
                  <a16:creationId xmlns:a16="http://schemas.microsoft.com/office/drawing/2014/main" id="{1B9A4999-4058-4260-B3D7-A8B6C1361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2" name="Freeform: Shape 2281">
              <a:extLst>
                <a:ext uri="{FF2B5EF4-FFF2-40B4-BE49-F238E27FC236}">
                  <a16:creationId xmlns:a16="http://schemas.microsoft.com/office/drawing/2014/main" id="{99FCBE72-DC7B-42FD-B59A-E1714802E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3" name="Freeform: Shape 2282">
              <a:extLst>
                <a:ext uri="{FF2B5EF4-FFF2-40B4-BE49-F238E27FC236}">
                  <a16:creationId xmlns:a16="http://schemas.microsoft.com/office/drawing/2014/main" id="{2FC3A23A-4EDB-4DD4-B293-746E0255A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BBF8C-5430-B165-0FBF-CF8748802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958550"/>
            <a:ext cx="4974771" cy="4263957"/>
          </a:xfrm>
        </p:spPr>
        <p:txBody>
          <a:bodyPr anchor="t">
            <a:normAutofit lnSpcReduction="10000"/>
          </a:bodyPr>
          <a:lstStyle/>
          <a:p>
            <a:r>
              <a:rPr lang="en-IN" sz="2400" b="1" dirty="0" err="1">
                <a:solidFill>
                  <a:schemeClr val="bg1"/>
                </a:solidFill>
              </a:rPr>
              <a:t>PyVista</a:t>
            </a:r>
            <a:r>
              <a:rPr lang="en-IN" sz="2400" dirty="0">
                <a:solidFill>
                  <a:schemeClr val="bg1"/>
                </a:solidFill>
              </a:rPr>
              <a:t> - a Python library for processing and handling (.</a:t>
            </a:r>
            <a:r>
              <a:rPr lang="en-IN" sz="2400" dirty="0" err="1">
                <a:solidFill>
                  <a:schemeClr val="bg1"/>
                </a:solidFill>
              </a:rPr>
              <a:t>sbx</a:t>
            </a:r>
            <a:r>
              <a:rPr lang="en-IN" sz="2400" dirty="0">
                <a:solidFill>
                  <a:schemeClr val="bg1"/>
                </a:solidFill>
              </a:rPr>
              <a:t> and .</a:t>
            </a:r>
            <a:r>
              <a:rPr lang="en-IN" sz="2400" dirty="0" err="1">
                <a:solidFill>
                  <a:schemeClr val="bg1"/>
                </a:solidFill>
              </a:rPr>
              <a:t>shx</a:t>
            </a:r>
            <a:r>
              <a:rPr lang="en-IN" sz="2400" dirty="0">
                <a:solidFill>
                  <a:schemeClr val="bg1"/>
                </a:solidFill>
              </a:rPr>
              <a:t>) files.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b="1" dirty="0">
                <a:solidFill>
                  <a:schemeClr val="bg1"/>
                </a:solidFill>
              </a:rPr>
              <a:t>Flask</a:t>
            </a:r>
            <a:r>
              <a:rPr lang="en-IN" sz="2400" dirty="0">
                <a:solidFill>
                  <a:schemeClr val="bg1"/>
                </a:solidFill>
              </a:rPr>
              <a:t> - a Python web framework as a communication layer between backend (python) and frontend (html/</a:t>
            </a:r>
            <a:r>
              <a:rPr lang="en-IN" sz="2400" dirty="0" err="1">
                <a:solidFill>
                  <a:schemeClr val="bg1"/>
                </a:solidFill>
              </a:rPr>
              <a:t>css</a:t>
            </a:r>
            <a:r>
              <a:rPr lang="en-IN" sz="2400" dirty="0">
                <a:solidFill>
                  <a:schemeClr val="bg1"/>
                </a:solidFill>
              </a:rPr>
              <a:t>).</a:t>
            </a:r>
            <a:endParaRPr lang="en-I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2400" b="1" dirty="0">
              <a:solidFill>
                <a:schemeClr val="bg1"/>
              </a:solidFill>
            </a:endParaRPr>
          </a:p>
          <a:p>
            <a:r>
              <a:rPr lang="en-IN" sz="2400" b="1" dirty="0" err="1">
                <a:solidFill>
                  <a:schemeClr val="bg1"/>
                </a:solidFill>
              </a:rPr>
              <a:t>Geopandas</a:t>
            </a:r>
            <a:r>
              <a:rPr lang="en-IN" sz="2400" b="1" dirty="0">
                <a:solidFill>
                  <a:schemeClr val="bg1"/>
                </a:solidFill>
              </a:rPr>
              <a:t> – </a:t>
            </a:r>
            <a:r>
              <a:rPr lang="en-IN" sz="2400" dirty="0">
                <a:solidFill>
                  <a:schemeClr val="bg1"/>
                </a:solidFill>
              </a:rPr>
              <a:t>Python library for reading and extracting attributes from .</a:t>
            </a:r>
            <a:r>
              <a:rPr lang="en-IN" sz="2400" dirty="0" err="1">
                <a:solidFill>
                  <a:schemeClr val="bg1"/>
                </a:solidFill>
              </a:rPr>
              <a:t>shp</a:t>
            </a:r>
            <a:r>
              <a:rPr lang="en-IN" sz="2400" dirty="0">
                <a:solidFill>
                  <a:schemeClr val="bg1"/>
                </a:solidFill>
              </a:rPr>
              <a:t> files.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94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8EFC0-5787-B5ED-EC02-2DAB5C6A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402336"/>
            <a:ext cx="5217172" cy="1169137"/>
          </a:xfrm>
        </p:spPr>
        <p:txBody>
          <a:bodyPr anchor="b"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Application FLOW</a:t>
            </a:r>
          </a:p>
        </p:txBody>
      </p:sp>
      <p:grpSp>
        <p:nvGrpSpPr>
          <p:cNvPr id="12" name="Graphic 38">
            <a:extLst>
              <a:ext uri="{FF2B5EF4-FFF2-40B4-BE49-F238E27FC236}">
                <a16:creationId xmlns:a16="http://schemas.microsoft.com/office/drawing/2014/main" id="{7F54B1E7-DA9D-4422-98EA-A4C079A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22669" y="82453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3681A6B-8745-4B5F-9106-8375152B5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28FA7BA-0A88-455D-9C83-95E77FCE2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8DADE-1214-5754-CD98-51A47CCF2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06" y="1751727"/>
            <a:ext cx="5217173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lvl="1"/>
            <a:endParaRPr lang="en-IN" dirty="0">
              <a:solidFill>
                <a:schemeClr val="bg1"/>
              </a:solidFill>
            </a:endParaRPr>
          </a:p>
          <a:p>
            <a:pPr lvl="1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785A8F-002E-4E7C-A4EE-0423F2448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045" y="380207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52F9A4-B078-4FA2-A29A-E70F6045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045" y="380207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E7EEFC47-5A1A-4BC0-9CCE-8E2F1C883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35753" y="489835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69E79C8-38A5-45F9-945F-935B05661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F23F4A9-D368-45FC-BE17-5AE7B3D2B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0E359B9-2553-4BF7-9253-DD7C6C725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F9101C1-DB2F-4A51-BFCF-E56AA9D7B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6A0E25F-E8AC-43C3-92E1-630040C0E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FEFC1B0-3611-4239-A35C-0A72C1AA4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BC7390E-9D9D-4C6A-B8B7-168D94FA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8A0E0EA-1232-409E-BEAC-059E2E098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30765A6-867B-4402-BC11-C0D43452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F6BB45C-BD66-4CD7-A522-A10F8B077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116CBF8-8641-4F3A-8D12-6EAF96CF3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8FC9AA3-7B63-4082-885D-8FCEE9798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48DC3B5-F54E-4473-A0BB-948DEF2EC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B15EA2D-4CC8-F230-1701-B4998490B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823" y="1973809"/>
            <a:ext cx="6970486" cy="419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5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8EFC0-5787-B5ED-EC02-2DAB5C6A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402336"/>
            <a:ext cx="5217172" cy="1169137"/>
          </a:xfrm>
        </p:spPr>
        <p:txBody>
          <a:bodyPr anchor="b"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Application Working</a:t>
            </a:r>
          </a:p>
        </p:txBody>
      </p:sp>
      <p:grpSp>
        <p:nvGrpSpPr>
          <p:cNvPr id="12" name="Graphic 38">
            <a:extLst>
              <a:ext uri="{FF2B5EF4-FFF2-40B4-BE49-F238E27FC236}">
                <a16:creationId xmlns:a16="http://schemas.microsoft.com/office/drawing/2014/main" id="{7F54B1E7-DA9D-4422-98EA-A4C079A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22669" y="82453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3681A6B-8745-4B5F-9106-8375152B5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28FA7BA-0A88-455D-9C83-95E77FCE2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8DADE-1214-5754-CD98-51A47CCF2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06" y="1751727"/>
            <a:ext cx="5217173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lvl="1"/>
            <a:endParaRPr lang="en-IN" dirty="0">
              <a:solidFill>
                <a:schemeClr val="bg1"/>
              </a:solidFill>
            </a:endParaRPr>
          </a:p>
          <a:p>
            <a:pPr lvl="1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785A8F-002E-4E7C-A4EE-0423F2448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045" y="380207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52F9A4-B078-4FA2-A29A-E70F6045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045" y="380207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E7EEFC47-5A1A-4BC0-9CCE-8E2F1C883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35753" y="489835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69E79C8-38A5-45F9-945F-935B05661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F23F4A9-D368-45FC-BE17-5AE7B3D2B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0E359B9-2553-4BF7-9253-DD7C6C725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F9101C1-DB2F-4A51-BFCF-E56AA9D7B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6A0E25F-E8AC-43C3-92E1-630040C0E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FEFC1B0-3611-4239-A35C-0A72C1AA4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BC7390E-9D9D-4C6A-B8B7-168D94FA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8A0E0EA-1232-409E-BEAC-059E2E098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30765A6-867B-4402-BC11-C0D43452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F6BB45C-BD66-4CD7-A522-A10F8B077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116CBF8-8641-4F3A-8D12-6EAF96CF3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8FC9AA3-7B63-4082-885D-8FCEE9798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48DC3B5-F54E-4473-A0BB-948DEF2EC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DE597ADC-72A0-152F-7483-A9C88F88D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80" y="1985886"/>
            <a:ext cx="11912239" cy="411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0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8EFC0-5787-B5ED-EC02-2DAB5C6A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97" y="90427"/>
            <a:ext cx="5217172" cy="1169137"/>
          </a:xfrm>
        </p:spPr>
        <p:txBody>
          <a:bodyPr anchor="b"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Final Results</a:t>
            </a:r>
          </a:p>
        </p:txBody>
      </p:sp>
      <p:grpSp>
        <p:nvGrpSpPr>
          <p:cNvPr id="12" name="Graphic 38">
            <a:extLst>
              <a:ext uri="{FF2B5EF4-FFF2-40B4-BE49-F238E27FC236}">
                <a16:creationId xmlns:a16="http://schemas.microsoft.com/office/drawing/2014/main" id="{7F54B1E7-DA9D-4422-98EA-A4C079A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22669" y="82453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3681A6B-8745-4B5F-9106-8375152B5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28FA7BA-0A88-455D-9C83-95E77FCE2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8DADE-1214-5754-CD98-51A47CCF2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06" y="1751727"/>
            <a:ext cx="5217173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lvl="1"/>
            <a:endParaRPr lang="en-IN" dirty="0">
              <a:solidFill>
                <a:schemeClr val="bg1"/>
              </a:solidFill>
            </a:endParaRPr>
          </a:p>
          <a:p>
            <a:pPr lvl="1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785A8F-002E-4E7C-A4EE-0423F2448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045" y="380207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52F9A4-B078-4FA2-A29A-E70F6045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045" y="380207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E7EEFC47-5A1A-4BC0-9CCE-8E2F1C883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35753" y="489835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69E79C8-38A5-45F9-945F-935B05661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F23F4A9-D368-45FC-BE17-5AE7B3D2B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0E359B9-2553-4BF7-9253-DD7C6C725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F9101C1-DB2F-4A51-BFCF-E56AA9D7B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6A0E25F-E8AC-43C3-92E1-630040C0E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FEFC1B0-3611-4239-A35C-0A72C1AA4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BC7390E-9D9D-4C6A-B8B7-168D94FA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8A0E0EA-1232-409E-BEAC-059E2E098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30765A6-867B-4402-BC11-C0D43452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F6BB45C-BD66-4CD7-A522-A10F8B077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116CBF8-8641-4F3A-8D12-6EAF96CF3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8FC9AA3-7B63-4082-885D-8FCEE9798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48DC3B5-F54E-4473-A0BB-948DEF2EC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87A9946-5949-D956-6485-05E71AE15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669" y="1873720"/>
            <a:ext cx="5373968" cy="4830732"/>
          </a:xfrm>
          <a:prstGeom prst="rect">
            <a:avLst/>
          </a:prstGeom>
        </p:spPr>
      </p:pic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A695C53-5B88-B11D-6000-AA98D39D8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70" y="1447234"/>
            <a:ext cx="5159187" cy="507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32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E0DCF-10ED-7226-2CF7-1235914D8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Achievements</a:t>
            </a: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DAF4FED0-4A59-84DA-A9E8-351D419A8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35969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282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C1B13996D3F24BA9486B77D36DE155" ma:contentTypeVersion="4" ma:contentTypeDescription="Create a new document." ma:contentTypeScope="" ma:versionID="eed344a1fc451625b5b13dfd6d6409bb">
  <xsd:schema xmlns:xsd="http://www.w3.org/2001/XMLSchema" xmlns:xs="http://www.w3.org/2001/XMLSchema" xmlns:p="http://schemas.microsoft.com/office/2006/metadata/properties" xmlns:ns3="027d8741-b5a7-4903-aff6-b2fd5109b192" targetNamespace="http://schemas.microsoft.com/office/2006/metadata/properties" ma:root="true" ma:fieldsID="ae093f6140a9d078fe1c1f54d057b43e" ns3:_="">
    <xsd:import namespace="027d8741-b5a7-4903-aff6-b2fd5109b1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d8741-b5a7-4903-aff6-b2fd5109b1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E2FCB6-70CF-41B5-A202-EAC46E292116}">
  <ds:schemaRefs>
    <ds:schemaRef ds:uri="http://schemas.microsoft.com/office/2006/documentManagement/types"/>
    <ds:schemaRef ds:uri="http://schemas.microsoft.com/office/infopath/2007/PartnerControls"/>
    <ds:schemaRef ds:uri="027d8741-b5a7-4903-aff6-b2fd5109b192"/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CF573E9-9C02-48EC-94DB-069370CB07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318421-1A81-4539-8873-379622BBEB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d8741-b5a7-4903-aff6-b2fd5109b1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555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NIRMANN 2023</vt:lpstr>
      <vt:lpstr>Meet The Team</vt:lpstr>
      <vt:lpstr>PROBLEM STATEMENT</vt:lpstr>
      <vt:lpstr>OBJECTIVES</vt:lpstr>
      <vt:lpstr>Libraries We’re Using</vt:lpstr>
      <vt:lpstr>Application FLOW</vt:lpstr>
      <vt:lpstr>Application Working</vt:lpstr>
      <vt:lpstr>Final Results</vt:lpstr>
      <vt:lpstr>Achievements</vt:lpstr>
      <vt:lpstr>Target Audience</vt:lpstr>
      <vt:lpstr>Monetization</vt:lpstr>
      <vt:lpstr>Monetization</vt:lpstr>
      <vt:lpstr>Monetization</vt:lpstr>
      <vt:lpstr>Additional Inputs</vt:lpstr>
      <vt:lpstr>Additional Inputs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NIRMANN 2023</dc:title>
  <dc:creator>HARSHIT SANTOSH SINGH</dc:creator>
  <cp:lastModifiedBy>AUM PATEL</cp:lastModifiedBy>
  <cp:revision>2</cp:revision>
  <dcterms:created xsi:type="dcterms:W3CDTF">2023-02-14T08:44:03Z</dcterms:created>
  <dcterms:modified xsi:type="dcterms:W3CDTF">2023-02-21T06:57:57Z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0x01010011C1B13996D3F24BA9486B77D36DE155</vt:lpwstr>
  </property>
</Properties>
</file>