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70" r:id="rId5"/>
    <p:sldId id="259" r:id="rId6"/>
    <p:sldId id="271" r:id="rId7"/>
    <p:sldId id="257" r:id="rId8"/>
    <p:sldId id="272" r:id="rId9"/>
    <p:sldId id="274" r:id="rId10"/>
    <p:sldId id="275" r:id="rId11"/>
    <p:sldId id="264" r:id="rId12"/>
    <p:sldId id="263" r:id="rId13"/>
    <p:sldId id="268" r:id="rId14"/>
    <p:sldId id="266" r:id="rId15"/>
    <p:sldId id="265" r:id="rId16"/>
    <p:sldId id="276" r:id="rId17"/>
    <p:sldId id="269" r:id="rId18"/>
  </p:sldIdLst>
  <p:sldSz cx="12192000" cy="6858000"/>
  <p:notesSz cx="6858000" cy="201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621D9-BCDF-4FA2-A8CC-A89978D9AE91}" v="1" dt="2019-03-18T03:08:21.416"/>
    <p1510:client id="{9589043E-798B-4CD8-9477-8A0FC74836E9}" v="24" dt="2019-03-18T01:42:06.968"/>
    <p1510:client id="{8F055E0F-7043-444D-AD2E-64BDBDD759C1}" v="137" dt="2019-03-17T21:48:35.295"/>
    <p1510:client id="{8C7053B0-A79A-4855-9A9B-CDE36BD50B98}" v="670" dt="2019-03-18T04:06:22.266"/>
    <p1510:client id="{1857FFF7-E578-EA47-8169-341E6015CB91}" v="219" dt="2019-03-18T03:52:30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0526"/>
  </p:normalViewPr>
  <p:slideViewPr>
    <p:cSldViewPr snapToGrid="0">
      <p:cViewPr varScale="1">
        <p:scale>
          <a:sx n="75" d="100"/>
          <a:sy n="75" d="100"/>
        </p:scale>
        <p:origin x="18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Lim" userId="87afcb94-ca81-4de7-b180-4ec0e2fa2758" providerId="ADAL" clId="{4E9328C7-C775-4470-82C6-049EAD0AA7A2}"/>
  </pc:docChgLst>
  <pc:docChgLst>
    <pc:chgData name="Jackie Chan" userId="ecc1285c-11cb-415f-8121-8d3f3b5c35a5" providerId="ADAL" clId="{9589043E-798B-4CD8-9477-8A0FC74836E9}"/>
    <pc:docChg chg="addSld modSld sldOrd">
      <pc:chgData name="Jackie Chan" userId="ecc1285c-11cb-415f-8121-8d3f3b5c35a5" providerId="ADAL" clId="{9589043E-798B-4CD8-9477-8A0FC74836E9}" dt="2019-03-18T01:42:06.968" v="22" actId="20577"/>
      <pc:docMkLst>
        <pc:docMk/>
      </pc:docMkLst>
      <pc:sldChg chg="ord">
        <pc:chgData name="Jackie Chan" userId="ecc1285c-11cb-415f-8121-8d3f3b5c35a5" providerId="ADAL" clId="{9589043E-798B-4CD8-9477-8A0FC74836E9}" dt="2019-03-18T01:41:51.151" v="0"/>
        <pc:sldMkLst>
          <pc:docMk/>
          <pc:sldMk cId="3938223390" sldId="272"/>
        </pc:sldMkLst>
      </pc:sldChg>
      <pc:sldChg chg="modSp add">
        <pc:chgData name="Jackie Chan" userId="ecc1285c-11cb-415f-8121-8d3f3b5c35a5" providerId="ADAL" clId="{9589043E-798B-4CD8-9477-8A0FC74836E9}" dt="2019-03-18T01:42:06.968" v="22" actId="20577"/>
        <pc:sldMkLst>
          <pc:docMk/>
          <pc:sldMk cId="2805157526" sldId="277"/>
        </pc:sldMkLst>
        <pc:spChg chg="mod">
          <ac:chgData name="Jackie Chan" userId="ecc1285c-11cb-415f-8121-8d3f3b5c35a5" providerId="ADAL" clId="{9589043E-798B-4CD8-9477-8A0FC74836E9}" dt="2019-03-18T01:42:06.968" v="22" actId="20577"/>
          <ac:spMkLst>
            <pc:docMk/>
            <pc:sldMk cId="2805157526" sldId="277"/>
            <ac:spMk id="2" creationId="{7DBB80EB-D73D-4B92-A9EB-5630392184FA}"/>
          </ac:spMkLst>
        </pc:spChg>
      </pc:sldChg>
    </pc:docChg>
  </pc:docChgLst>
  <pc:docChgLst>
    <pc:chgData name="Anna Lim" userId="S::anlim@microsoft.com::87afcb94-ca81-4de7-b180-4ec0e2fa2758" providerId="AD" clId="Web-{48F8A24C-9FEF-44D8-AC07-60DC267C1A57}"/>
    <pc:docChg chg="modSld">
      <pc:chgData name="Anna Lim" userId="S::anlim@microsoft.com::87afcb94-ca81-4de7-b180-4ec0e2fa2758" providerId="AD" clId="Web-{48F8A24C-9FEF-44D8-AC07-60DC267C1A57}" dt="2019-03-18T01:10:30.110" v="39"/>
      <pc:docMkLst>
        <pc:docMk/>
      </pc:docMkLst>
      <pc:sldChg chg="modNotes">
        <pc:chgData name="Anna Lim" userId="S::anlim@microsoft.com::87afcb94-ca81-4de7-b180-4ec0e2fa2758" providerId="AD" clId="Web-{48F8A24C-9FEF-44D8-AC07-60DC267C1A57}" dt="2019-03-18T01:10:30.110" v="39"/>
        <pc:sldMkLst>
          <pc:docMk/>
          <pc:sldMk cId="475945595" sldId="260"/>
        </pc:sldMkLst>
      </pc:sldChg>
      <pc:sldChg chg="modNotes">
        <pc:chgData name="Anna Lim" userId="S::anlim@microsoft.com::87afcb94-ca81-4de7-b180-4ec0e2fa2758" providerId="AD" clId="Web-{48F8A24C-9FEF-44D8-AC07-60DC267C1A57}" dt="2019-03-18T01:09:52.391" v="5"/>
        <pc:sldMkLst>
          <pc:docMk/>
          <pc:sldMk cId="1858868499" sldId="270"/>
        </pc:sldMkLst>
      </pc:sldChg>
    </pc:docChg>
  </pc:docChgLst>
  <pc:docChgLst>
    <pc:chgData name="Jackie Chan" userId="S::t-jachan@microsoft.com::ecc1285c-11cb-415f-8121-8d3f3b5c35a5" providerId="AD" clId="Web-{A7E456B2-948E-4321-966E-055D34128058}"/>
    <pc:docChg chg="addSld delSld modSld sldOrd">
      <pc:chgData name="Jackie Chan" userId="S::t-jachan@microsoft.com::ecc1285c-11cb-415f-8121-8d3f3b5c35a5" providerId="AD" clId="Web-{A7E456B2-948E-4321-966E-055D34128058}" dt="2019-03-17T23:43:04.016" v="167" actId="20577"/>
      <pc:docMkLst>
        <pc:docMk/>
      </pc:docMkLst>
      <pc:sldChg chg="modNotes">
        <pc:chgData name="Jackie Chan" userId="S::t-jachan@microsoft.com::ecc1285c-11cb-415f-8121-8d3f3b5c35a5" providerId="AD" clId="Web-{A7E456B2-948E-4321-966E-055D34128058}" dt="2019-03-17T23:29:31.527" v="113"/>
        <pc:sldMkLst>
          <pc:docMk/>
          <pc:sldMk cId="1666508604" sldId="256"/>
        </pc:sldMkLst>
      </pc:sldChg>
      <pc:sldChg chg="modNotes">
        <pc:chgData name="Jackie Chan" userId="S::t-jachan@microsoft.com::ecc1285c-11cb-415f-8121-8d3f3b5c35a5" providerId="AD" clId="Web-{A7E456B2-948E-4321-966E-055D34128058}" dt="2019-03-17T23:29:50.105" v="120"/>
        <pc:sldMkLst>
          <pc:docMk/>
          <pc:sldMk cId="1386450005" sldId="257"/>
        </pc:sldMkLst>
      </pc:sldChg>
      <pc:sldChg chg="modSp modNotes">
        <pc:chgData name="Jackie Chan" userId="S::t-jachan@microsoft.com::ecc1285c-11cb-415f-8121-8d3f3b5c35a5" providerId="AD" clId="Web-{A7E456B2-948E-4321-966E-055D34128058}" dt="2019-03-17T23:29:39.183" v="117"/>
        <pc:sldMkLst>
          <pc:docMk/>
          <pc:sldMk cId="195582168" sldId="259"/>
        </pc:sldMkLst>
        <pc:picChg chg="mod">
          <ac:chgData name="Jackie Chan" userId="S::t-jachan@microsoft.com::ecc1285c-11cb-415f-8121-8d3f3b5c35a5" providerId="AD" clId="Web-{A7E456B2-948E-4321-966E-055D34128058}" dt="2019-03-17T23:03:33.513" v="1" actId="14100"/>
          <ac:picMkLst>
            <pc:docMk/>
            <pc:sldMk cId="195582168" sldId="259"/>
            <ac:picMk id="3" creationId="{AB0512FB-5631-43C1-BC79-6954C49F1939}"/>
          </ac:picMkLst>
        </pc:picChg>
      </pc:sldChg>
      <pc:sldChg chg="modNotes">
        <pc:chgData name="Jackie Chan" userId="S::t-jachan@microsoft.com::ecc1285c-11cb-415f-8121-8d3f3b5c35a5" providerId="AD" clId="Web-{A7E456B2-948E-4321-966E-055D34128058}" dt="2019-03-17T23:29:34.418" v="115"/>
        <pc:sldMkLst>
          <pc:docMk/>
          <pc:sldMk cId="475945595" sldId="260"/>
        </pc:sldMkLst>
      </pc:sldChg>
      <pc:sldChg chg="modSp">
        <pc:chgData name="Jackie Chan" userId="S::t-jachan@microsoft.com::ecc1285c-11cb-415f-8121-8d3f3b5c35a5" providerId="AD" clId="Web-{A7E456B2-948E-4321-966E-055D34128058}" dt="2019-03-17T23:04:42.563" v="4" actId="20577"/>
        <pc:sldMkLst>
          <pc:docMk/>
          <pc:sldMk cId="2482531791" sldId="261"/>
        </pc:sldMkLst>
        <pc:spChg chg="mod">
          <ac:chgData name="Jackie Chan" userId="S::t-jachan@microsoft.com::ecc1285c-11cb-415f-8121-8d3f3b5c35a5" providerId="AD" clId="Web-{A7E456B2-948E-4321-966E-055D34128058}" dt="2019-03-17T23:04:42.563" v="4" actId="20577"/>
          <ac:spMkLst>
            <pc:docMk/>
            <pc:sldMk cId="2482531791" sldId="261"/>
            <ac:spMk id="4" creationId="{3075EA69-6EB6-4E18-AB25-FF2D22494E3A}"/>
          </ac:spMkLst>
        </pc:spChg>
      </pc:sldChg>
      <pc:sldChg chg="modSp new modNotes">
        <pc:chgData name="Jackie Chan" userId="S::t-jachan@microsoft.com::ecc1285c-11cb-415f-8121-8d3f3b5c35a5" providerId="AD" clId="Web-{A7E456B2-948E-4321-966E-055D34128058}" dt="2019-03-17T23:30:05.855" v="121"/>
        <pc:sldMkLst>
          <pc:docMk/>
          <pc:sldMk cId="36323575" sldId="262"/>
        </pc:sldMkLst>
        <pc:spChg chg="mod">
          <ac:chgData name="Jackie Chan" userId="S::t-jachan@microsoft.com::ecc1285c-11cb-415f-8121-8d3f3b5c35a5" providerId="AD" clId="Web-{A7E456B2-948E-4321-966E-055D34128058}" dt="2019-03-17T23:12:06.940" v="11" actId="20577"/>
          <ac:spMkLst>
            <pc:docMk/>
            <pc:sldMk cId="36323575" sldId="262"/>
            <ac:spMk id="2" creationId="{AC8A6B03-82BB-48BD-A5D0-00CA80EE767C}"/>
          </ac:spMkLst>
        </pc:spChg>
      </pc:sldChg>
      <pc:sldChg chg="modSp new">
        <pc:chgData name="Jackie Chan" userId="S::t-jachan@microsoft.com::ecc1285c-11cb-415f-8121-8d3f3b5c35a5" providerId="AD" clId="Web-{A7E456B2-948E-4321-966E-055D34128058}" dt="2019-03-17T23:13:13.956" v="33" actId="20577"/>
        <pc:sldMkLst>
          <pc:docMk/>
          <pc:sldMk cId="1150335825" sldId="263"/>
        </pc:sldMkLst>
        <pc:spChg chg="mod">
          <ac:chgData name="Jackie Chan" userId="S::t-jachan@microsoft.com::ecc1285c-11cb-415f-8121-8d3f3b5c35a5" providerId="AD" clId="Web-{A7E456B2-948E-4321-966E-055D34128058}" dt="2019-03-17T23:12:44.253" v="29" actId="20577"/>
          <ac:spMkLst>
            <pc:docMk/>
            <pc:sldMk cId="1150335825" sldId="263"/>
            <ac:spMk id="2" creationId="{36BA9C79-0091-4FBA-A2A0-65C0305F97CD}"/>
          </ac:spMkLst>
        </pc:spChg>
        <pc:spChg chg="mod">
          <ac:chgData name="Jackie Chan" userId="S::t-jachan@microsoft.com::ecc1285c-11cb-415f-8121-8d3f3b5c35a5" providerId="AD" clId="Web-{A7E456B2-948E-4321-966E-055D34128058}" dt="2019-03-17T23:13:13.956" v="33" actId="20577"/>
          <ac:spMkLst>
            <pc:docMk/>
            <pc:sldMk cId="1150335825" sldId="263"/>
            <ac:spMk id="3" creationId="{0066B6AE-F6C7-4909-AC08-8700D81793FA}"/>
          </ac:spMkLst>
        </pc:spChg>
      </pc:sldChg>
      <pc:sldChg chg="modSp add replId">
        <pc:chgData name="Jackie Chan" userId="S::t-jachan@microsoft.com::ecc1285c-11cb-415f-8121-8d3f3b5c35a5" providerId="AD" clId="Web-{A7E456B2-948E-4321-966E-055D34128058}" dt="2019-03-17T23:16:38.566" v="44" actId="20577"/>
        <pc:sldMkLst>
          <pc:docMk/>
          <pc:sldMk cId="723272136" sldId="264"/>
        </pc:sldMkLst>
        <pc:spChg chg="mod">
          <ac:chgData name="Jackie Chan" userId="S::t-jachan@microsoft.com::ecc1285c-11cb-415f-8121-8d3f3b5c35a5" providerId="AD" clId="Web-{A7E456B2-948E-4321-966E-055D34128058}" dt="2019-03-17T23:16:38.566" v="44" actId="20577"/>
          <ac:spMkLst>
            <pc:docMk/>
            <pc:sldMk cId="723272136" sldId="264"/>
            <ac:spMk id="3" creationId="{0066B6AE-F6C7-4909-AC08-8700D81793FA}"/>
          </ac:spMkLst>
        </pc:spChg>
      </pc:sldChg>
      <pc:sldChg chg="modSp add ord replId">
        <pc:chgData name="Jackie Chan" userId="S::t-jachan@microsoft.com::ecc1285c-11cb-415f-8121-8d3f3b5c35a5" providerId="AD" clId="Web-{A7E456B2-948E-4321-966E-055D34128058}" dt="2019-03-17T23:42:44.297" v="148"/>
        <pc:sldMkLst>
          <pc:docMk/>
          <pc:sldMk cId="813606459" sldId="265"/>
        </pc:sldMkLst>
        <pc:spChg chg="mod">
          <ac:chgData name="Jackie Chan" userId="S::t-jachan@microsoft.com::ecc1285c-11cb-415f-8121-8d3f3b5c35a5" providerId="AD" clId="Web-{A7E456B2-948E-4321-966E-055D34128058}" dt="2019-03-17T23:18:04.275" v="62" actId="20577"/>
          <ac:spMkLst>
            <pc:docMk/>
            <pc:sldMk cId="813606459" sldId="265"/>
            <ac:spMk id="2" creationId="{36BA9C79-0091-4FBA-A2A0-65C0305F97CD}"/>
          </ac:spMkLst>
        </pc:spChg>
        <pc:spChg chg="mod">
          <ac:chgData name="Jackie Chan" userId="S::t-jachan@microsoft.com::ecc1285c-11cb-415f-8121-8d3f3b5c35a5" providerId="AD" clId="Web-{A7E456B2-948E-4321-966E-055D34128058}" dt="2019-03-17T23:18:07.822" v="71" actId="20577"/>
          <ac:spMkLst>
            <pc:docMk/>
            <pc:sldMk cId="813606459" sldId="265"/>
            <ac:spMk id="3" creationId="{0066B6AE-F6C7-4909-AC08-8700D81793FA}"/>
          </ac:spMkLst>
        </pc:spChg>
      </pc:sldChg>
      <pc:sldChg chg="modSp new add del ord">
        <pc:chgData name="Jackie Chan" userId="S::t-jachan@microsoft.com::ecc1285c-11cb-415f-8121-8d3f3b5c35a5" providerId="AD" clId="Web-{A7E456B2-948E-4321-966E-055D34128058}" dt="2019-03-17T23:42:28.984" v="145" actId="20577"/>
        <pc:sldMkLst>
          <pc:docMk/>
          <pc:sldMk cId="311798476" sldId="266"/>
        </pc:sldMkLst>
        <pc:spChg chg="mod">
          <ac:chgData name="Jackie Chan" userId="S::t-jachan@microsoft.com::ecc1285c-11cb-415f-8121-8d3f3b5c35a5" providerId="AD" clId="Web-{A7E456B2-948E-4321-966E-055D34128058}" dt="2019-03-17T23:42:28.984" v="145" actId="20577"/>
          <ac:spMkLst>
            <pc:docMk/>
            <pc:sldMk cId="311798476" sldId="266"/>
            <ac:spMk id="2" creationId="{0F0E32FF-A7E2-4039-BC18-07C8E1BA027A}"/>
          </ac:spMkLst>
        </pc:spChg>
      </pc:sldChg>
      <pc:sldChg chg="addSp delSp modSp add replId modNotes">
        <pc:chgData name="Jackie Chan" userId="S::t-jachan@microsoft.com::ecc1285c-11cb-415f-8121-8d3f3b5c35a5" providerId="AD" clId="Web-{A7E456B2-948E-4321-966E-055D34128058}" dt="2019-03-17T23:38:21.468" v="124" actId="1076"/>
        <pc:sldMkLst>
          <pc:docMk/>
          <pc:sldMk cId="3348120" sldId="267"/>
        </pc:sldMkLst>
        <pc:spChg chg="add mod">
          <ac:chgData name="Jackie Chan" userId="S::t-jachan@microsoft.com::ecc1285c-11cb-415f-8121-8d3f3b5c35a5" providerId="AD" clId="Web-{A7E456B2-948E-4321-966E-055D34128058}" dt="2019-03-17T23:24:46.542" v="98"/>
          <ac:spMkLst>
            <pc:docMk/>
            <pc:sldMk cId="3348120" sldId="267"/>
            <ac:spMk id="2" creationId="{17392392-4DB8-4A36-BF0B-993A7DD3FE65}"/>
          </ac:spMkLst>
        </pc:spChg>
        <pc:spChg chg="add del mod">
          <ac:chgData name="Jackie Chan" userId="S::t-jachan@microsoft.com::ecc1285c-11cb-415f-8121-8d3f3b5c35a5" providerId="AD" clId="Web-{A7E456B2-948E-4321-966E-055D34128058}" dt="2019-03-17T23:23:43.073" v="90"/>
          <ac:spMkLst>
            <pc:docMk/>
            <pc:sldMk cId="3348120" sldId="267"/>
            <ac:spMk id="3" creationId="{CAC72911-7850-4B65-AE61-A037059F74FD}"/>
          </ac:spMkLst>
        </pc:spChg>
        <pc:picChg chg="add mod">
          <ac:chgData name="Jackie Chan" userId="S::t-jachan@microsoft.com::ecc1285c-11cb-415f-8121-8d3f3b5c35a5" providerId="AD" clId="Web-{A7E456B2-948E-4321-966E-055D34128058}" dt="2019-03-17T23:38:17.968" v="123" actId="1076"/>
          <ac:picMkLst>
            <pc:docMk/>
            <pc:sldMk cId="3348120" sldId="267"/>
            <ac:picMk id="4" creationId="{769B8266-8B69-404B-BCCD-6F4CFF79469D}"/>
          </ac:picMkLst>
        </pc:picChg>
        <pc:picChg chg="mod">
          <ac:chgData name="Jackie Chan" userId="S::t-jachan@microsoft.com::ecc1285c-11cb-415f-8121-8d3f3b5c35a5" providerId="AD" clId="Web-{A7E456B2-948E-4321-966E-055D34128058}" dt="2019-03-17T23:38:21.468" v="124" actId="1076"/>
          <ac:picMkLst>
            <pc:docMk/>
            <pc:sldMk cId="3348120" sldId="267"/>
            <ac:picMk id="8" creationId="{12B44003-6C01-4288-998D-B0688AAF03DF}"/>
          </ac:picMkLst>
        </pc:picChg>
      </pc:sldChg>
      <pc:sldChg chg="addSp modSp add replId modNotes">
        <pc:chgData name="Jackie Chan" userId="S::t-jachan@microsoft.com::ecc1285c-11cb-415f-8121-8d3f3b5c35a5" providerId="AD" clId="Web-{A7E456B2-948E-4321-966E-055D34128058}" dt="2019-03-17T23:41:37.187" v="138" actId="1076"/>
        <pc:sldMkLst>
          <pc:docMk/>
          <pc:sldMk cId="97479461" sldId="268"/>
        </pc:sldMkLst>
        <pc:spChg chg="mod">
          <ac:chgData name="Jackie Chan" userId="S::t-jachan@microsoft.com::ecc1285c-11cb-415f-8121-8d3f3b5c35a5" providerId="AD" clId="Web-{A7E456B2-948E-4321-966E-055D34128058}" dt="2019-03-17T23:39:50.249" v="128" actId="20577"/>
          <ac:spMkLst>
            <pc:docMk/>
            <pc:sldMk cId="97479461" sldId="268"/>
            <ac:spMk id="2" creationId="{AC8A6B03-82BB-48BD-A5D0-00CA80EE767C}"/>
          </ac:spMkLst>
        </pc:spChg>
        <pc:picChg chg="add mod">
          <ac:chgData name="Jackie Chan" userId="S::t-jachan@microsoft.com::ecc1285c-11cb-415f-8121-8d3f3b5c35a5" providerId="AD" clId="Web-{A7E456B2-948E-4321-966E-055D34128058}" dt="2019-03-17T23:41:37.187" v="138" actId="1076"/>
          <ac:picMkLst>
            <pc:docMk/>
            <pc:sldMk cId="97479461" sldId="268"/>
            <ac:picMk id="4" creationId="{3A4BDFDB-EA0D-48D3-93B8-CD62EE1455A6}"/>
          </ac:picMkLst>
        </pc:picChg>
      </pc:sldChg>
      <pc:sldChg chg="add del replId">
        <pc:chgData name="Jackie Chan" userId="S::t-jachan@microsoft.com::ecc1285c-11cb-415f-8121-8d3f3b5c35a5" providerId="AD" clId="Web-{A7E456B2-948E-4321-966E-055D34128058}" dt="2019-03-17T23:24:02.370" v="96"/>
        <pc:sldMkLst>
          <pc:docMk/>
          <pc:sldMk cId="2348778814" sldId="268"/>
        </pc:sldMkLst>
      </pc:sldChg>
      <pc:sldChg chg="modSp new">
        <pc:chgData name="Jackie Chan" userId="S::t-jachan@microsoft.com::ecc1285c-11cb-415f-8121-8d3f3b5c35a5" providerId="AD" clId="Web-{A7E456B2-948E-4321-966E-055D34128058}" dt="2019-03-17T23:43:02.828" v="165" actId="20577"/>
        <pc:sldMkLst>
          <pc:docMk/>
          <pc:sldMk cId="1074221270" sldId="269"/>
        </pc:sldMkLst>
        <pc:spChg chg="mod">
          <ac:chgData name="Jackie Chan" userId="S::t-jachan@microsoft.com::ecc1285c-11cb-415f-8121-8d3f3b5c35a5" providerId="AD" clId="Web-{A7E456B2-948E-4321-966E-055D34128058}" dt="2019-03-17T23:43:02.828" v="165" actId="20577"/>
          <ac:spMkLst>
            <pc:docMk/>
            <pc:sldMk cId="1074221270" sldId="269"/>
            <ac:spMk id="2" creationId="{5355E8A2-8127-4E19-8905-61E873780F5D}"/>
          </ac:spMkLst>
        </pc:spChg>
      </pc:sldChg>
    </pc:docChg>
  </pc:docChgLst>
  <pc:docChgLst>
    <pc:chgData name="Anna Lim" userId="87afcb94-ca81-4de7-b180-4ec0e2fa2758" providerId="ADAL" clId="{8F055E0F-7043-444D-AD2E-64BDBDD759C1}"/>
    <pc:docChg chg="modSld">
      <pc:chgData name="Anna Lim" userId="87afcb94-ca81-4de7-b180-4ec0e2fa2758" providerId="ADAL" clId="{8F055E0F-7043-444D-AD2E-64BDBDD759C1}" dt="2019-03-17T21:48:35.295" v="132"/>
      <pc:docMkLst>
        <pc:docMk/>
      </pc:docMkLst>
      <pc:sldChg chg="modSp">
        <pc:chgData name="Anna Lim" userId="87afcb94-ca81-4de7-b180-4ec0e2fa2758" providerId="ADAL" clId="{8F055E0F-7043-444D-AD2E-64BDBDD759C1}" dt="2019-03-17T21:30:30.510" v="131" actId="20577"/>
        <pc:sldMkLst>
          <pc:docMk/>
          <pc:sldMk cId="1386450005" sldId="257"/>
        </pc:sldMkLst>
        <pc:graphicFrameChg chg="mod">
          <ac:chgData name="Anna Lim" userId="87afcb94-ca81-4de7-b180-4ec0e2fa2758" providerId="ADAL" clId="{8F055E0F-7043-444D-AD2E-64BDBDD759C1}" dt="2019-03-17T21:30:30.510" v="131" actId="20577"/>
          <ac:graphicFrameMkLst>
            <pc:docMk/>
            <pc:sldMk cId="1386450005" sldId="257"/>
            <ac:graphicFrameMk id="5" creationId="{113BB03D-69C4-45A9-989A-8A2CE8954B7E}"/>
          </ac:graphicFrameMkLst>
        </pc:graphicFrameChg>
      </pc:sldChg>
      <pc:sldChg chg="addSp delSp modSp">
        <pc:chgData name="Anna Lim" userId="87afcb94-ca81-4de7-b180-4ec0e2fa2758" providerId="ADAL" clId="{8F055E0F-7043-444D-AD2E-64BDBDD759C1}" dt="2019-03-17T21:29:00.035" v="10"/>
        <pc:sldMkLst>
          <pc:docMk/>
          <pc:sldMk cId="195582168" sldId="259"/>
        </pc:sldMkLst>
        <pc:spChg chg="add del">
          <ac:chgData name="Anna Lim" userId="87afcb94-ca81-4de7-b180-4ec0e2fa2758" providerId="ADAL" clId="{8F055E0F-7043-444D-AD2E-64BDBDD759C1}" dt="2019-03-17T21:22:07.457" v="3"/>
          <ac:spMkLst>
            <pc:docMk/>
            <pc:sldMk cId="195582168" sldId="259"/>
            <ac:spMk id="7" creationId="{CD72B192-9391-4D98-91F2-593380632298}"/>
          </ac:spMkLst>
        </pc:spChg>
        <pc:picChg chg="add mod">
          <ac:chgData name="Anna Lim" userId="87afcb94-ca81-4de7-b180-4ec0e2fa2758" providerId="ADAL" clId="{8F055E0F-7043-444D-AD2E-64BDBDD759C1}" dt="2019-03-17T21:19:14.159" v="0"/>
          <ac:picMkLst>
            <pc:docMk/>
            <pc:sldMk cId="195582168" sldId="259"/>
            <ac:picMk id="4" creationId="{4EEBA1BE-3476-4C8A-8B97-6C1E0082DF7A}"/>
          </ac:picMkLst>
        </pc:picChg>
        <pc:picChg chg="add mod">
          <ac:chgData name="Anna Lim" userId="87afcb94-ca81-4de7-b180-4ec0e2fa2758" providerId="ADAL" clId="{8F055E0F-7043-444D-AD2E-64BDBDD759C1}" dt="2019-03-17T21:21:24.290" v="1"/>
          <ac:picMkLst>
            <pc:docMk/>
            <pc:sldMk cId="195582168" sldId="259"/>
            <ac:picMk id="6" creationId="{995B6A6B-5F86-494D-9204-04A535FBC55C}"/>
          </ac:picMkLst>
        </pc:picChg>
        <pc:picChg chg="add mod">
          <ac:chgData name="Anna Lim" userId="87afcb94-ca81-4de7-b180-4ec0e2fa2758" providerId="ADAL" clId="{8F055E0F-7043-444D-AD2E-64BDBDD759C1}" dt="2019-03-17T21:22:12.859" v="4"/>
          <ac:picMkLst>
            <pc:docMk/>
            <pc:sldMk cId="195582168" sldId="259"/>
            <ac:picMk id="10" creationId="{4596EA3A-6349-43DB-93F2-DED26DFB9A43}"/>
          </ac:picMkLst>
        </pc:picChg>
        <pc:picChg chg="add mod">
          <ac:chgData name="Anna Lim" userId="87afcb94-ca81-4de7-b180-4ec0e2fa2758" providerId="ADAL" clId="{8F055E0F-7043-444D-AD2E-64BDBDD759C1}" dt="2019-03-17T21:23:43.562" v="6"/>
          <ac:picMkLst>
            <pc:docMk/>
            <pc:sldMk cId="195582168" sldId="259"/>
            <ac:picMk id="12" creationId="{C4C5C39C-BE4E-489B-B73B-66CFC9A89E52}"/>
          </ac:picMkLst>
        </pc:picChg>
        <pc:picChg chg="add mod">
          <ac:chgData name="Anna Lim" userId="87afcb94-ca81-4de7-b180-4ec0e2fa2758" providerId="ADAL" clId="{8F055E0F-7043-444D-AD2E-64BDBDD759C1}" dt="2019-03-17T21:24:46.209" v="7"/>
          <ac:picMkLst>
            <pc:docMk/>
            <pc:sldMk cId="195582168" sldId="259"/>
            <ac:picMk id="15" creationId="{259FF5EA-7E56-4117-888C-89EF403AFD77}"/>
          </ac:picMkLst>
        </pc:picChg>
        <pc:picChg chg="add mod">
          <ac:chgData name="Anna Lim" userId="87afcb94-ca81-4de7-b180-4ec0e2fa2758" providerId="ADAL" clId="{8F055E0F-7043-444D-AD2E-64BDBDD759C1}" dt="2019-03-17T21:25:30.081" v="8"/>
          <ac:picMkLst>
            <pc:docMk/>
            <pc:sldMk cId="195582168" sldId="259"/>
            <ac:picMk id="17" creationId="{06D9D882-389B-4A55-BDC2-3ECD76F41CD2}"/>
          </ac:picMkLst>
        </pc:picChg>
        <pc:picChg chg="add mod">
          <ac:chgData name="Anna Lim" userId="87afcb94-ca81-4de7-b180-4ec0e2fa2758" providerId="ADAL" clId="{8F055E0F-7043-444D-AD2E-64BDBDD759C1}" dt="2019-03-17T21:27:02.253" v="9"/>
          <ac:picMkLst>
            <pc:docMk/>
            <pc:sldMk cId="195582168" sldId="259"/>
            <ac:picMk id="19" creationId="{27BC8DC9-498E-4DB8-B723-B6E7CA9B95EE}"/>
          </ac:picMkLst>
        </pc:picChg>
        <pc:picChg chg="add mod">
          <ac:chgData name="Anna Lim" userId="87afcb94-ca81-4de7-b180-4ec0e2fa2758" providerId="ADAL" clId="{8F055E0F-7043-444D-AD2E-64BDBDD759C1}" dt="2019-03-17T21:29:00.035" v="10"/>
          <ac:picMkLst>
            <pc:docMk/>
            <pc:sldMk cId="195582168" sldId="259"/>
            <ac:picMk id="21" creationId="{E807CAD1-1A37-4F5D-A752-4724230CF3B2}"/>
          </ac:picMkLst>
        </pc:picChg>
        <pc:picChg chg="add">
          <ac:chgData name="Anna Lim" userId="87afcb94-ca81-4de7-b180-4ec0e2fa2758" providerId="ADAL" clId="{8F055E0F-7043-444D-AD2E-64BDBDD759C1}" dt="2019-03-17T21:23:21.422" v="5"/>
          <ac:picMkLst>
            <pc:docMk/>
            <pc:sldMk cId="195582168" sldId="259"/>
            <ac:picMk id="1026" creationId="{10189459-D4AB-4FB3-8C43-028986F25CC0}"/>
          </ac:picMkLst>
        </pc:picChg>
      </pc:sldChg>
      <pc:sldChg chg="modTransition">
        <pc:chgData name="Anna Lim" userId="87afcb94-ca81-4de7-b180-4ec0e2fa2758" providerId="ADAL" clId="{8F055E0F-7043-444D-AD2E-64BDBDD759C1}" dt="2019-03-17T21:48:35.295" v="132"/>
        <pc:sldMkLst>
          <pc:docMk/>
          <pc:sldMk cId="2482531791" sldId="261"/>
        </pc:sldMkLst>
      </pc:sldChg>
    </pc:docChg>
  </pc:docChgLst>
  <pc:docChgLst>
    <pc:chgData name="Dipesh Trikam" userId="c25b9aa746e8eab7" providerId="LiveId" clId="{1857FFF7-E578-EA47-8169-341E6015CB91}"/>
    <pc:docChg chg="undo custSel mod addSld delSld modSld sldOrd">
      <pc:chgData name="Dipesh Trikam" userId="c25b9aa746e8eab7" providerId="LiveId" clId="{1857FFF7-E578-EA47-8169-341E6015CB91}" dt="2019-03-18T03:52:30.983" v="218" actId="20577"/>
      <pc:docMkLst>
        <pc:docMk/>
      </pc:docMkLst>
      <pc:sldChg chg="del">
        <pc:chgData name="Dipesh Trikam" userId="c25b9aa746e8eab7" providerId="LiveId" clId="{1857FFF7-E578-EA47-8169-341E6015CB91}" dt="2019-03-18T00:46:02.110" v="9" actId="2696"/>
        <pc:sldMkLst>
          <pc:docMk/>
          <pc:sldMk cId="1666508604" sldId="256"/>
        </pc:sldMkLst>
      </pc:sldChg>
      <pc:sldChg chg="del">
        <pc:chgData name="Dipesh Trikam" userId="c25b9aa746e8eab7" providerId="LiveId" clId="{1857FFF7-E578-EA47-8169-341E6015CB91}" dt="2019-03-18T00:40:46.342" v="6" actId="2696"/>
        <pc:sldMkLst>
          <pc:docMk/>
          <pc:sldMk cId="2482531791" sldId="261"/>
        </pc:sldMkLst>
      </pc:sldChg>
      <pc:sldChg chg="del">
        <pc:chgData name="Dipesh Trikam" userId="c25b9aa746e8eab7" providerId="LiveId" clId="{1857FFF7-E578-EA47-8169-341E6015CB91}" dt="2019-03-18T00:48:29.448" v="36" actId="2696"/>
        <pc:sldMkLst>
          <pc:docMk/>
          <pc:sldMk cId="36323575" sldId="262"/>
        </pc:sldMkLst>
      </pc:sldChg>
      <pc:sldChg chg="modSp ord">
        <pc:chgData name="Dipesh Trikam" userId="c25b9aa746e8eab7" providerId="LiveId" clId="{1857FFF7-E578-EA47-8169-341E6015CB91}" dt="2019-03-18T00:55:39.932" v="106" actId="20577"/>
        <pc:sldMkLst>
          <pc:docMk/>
          <pc:sldMk cId="1150335825" sldId="263"/>
        </pc:sldMkLst>
        <pc:spChg chg="mod">
          <ac:chgData name="Dipesh Trikam" userId="c25b9aa746e8eab7" providerId="LiveId" clId="{1857FFF7-E578-EA47-8169-341E6015CB91}" dt="2019-03-18T00:55:39.932" v="106" actId="20577"/>
          <ac:spMkLst>
            <pc:docMk/>
            <pc:sldMk cId="1150335825" sldId="263"/>
            <ac:spMk id="3" creationId="{0066B6AE-F6C7-4909-AC08-8700D81793FA}"/>
          </ac:spMkLst>
        </pc:spChg>
      </pc:sldChg>
      <pc:sldChg chg="ord">
        <pc:chgData name="Dipesh Trikam" userId="c25b9aa746e8eab7" providerId="LiveId" clId="{1857FFF7-E578-EA47-8169-341E6015CB91}" dt="2019-03-18T02:21:02.430" v="154"/>
        <pc:sldMkLst>
          <pc:docMk/>
          <pc:sldMk cId="813606459" sldId="265"/>
        </pc:sldMkLst>
      </pc:sldChg>
      <pc:sldChg chg="modSp ord">
        <pc:chgData name="Dipesh Trikam" userId="c25b9aa746e8eab7" providerId="LiveId" clId="{1857FFF7-E578-EA47-8169-341E6015CB91}" dt="2019-03-18T02:20:42.939" v="153" actId="20577"/>
        <pc:sldMkLst>
          <pc:docMk/>
          <pc:sldMk cId="311798476" sldId="266"/>
        </pc:sldMkLst>
        <pc:spChg chg="mod">
          <ac:chgData name="Dipesh Trikam" userId="c25b9aa746e8eab7" providerId="LiveId" clId="{1857FFF7-E578-EA47-8169-341E6015CB91}" dt="2019-03-18T02:20:42.939" v="153" actId="20577"/>
          <ac:spMkLst>
            <pc:docMk/>
            <pc:sldMk cId="311798476" sldId="266"/>
            <ac:spMk id="3" creationId="{BC65407A-AB37-4E87-BF69-9AC20E7A7BC8}"/>
          </ac:spMkLst>
        </pc:spChg>
      </pc:sldChg>
      <pc:sldChg chg="addSp delSp modSp add del modTransition">
        <pc:chgData name="Dipesh Trikam" userId="c25b9aa746e8eab7" providerId="LiveId" clId="{1857FFF7-E578-EA47-8169-341E6015CB91}" dt="2019-03-18T02:01:54.648" v="142" actId="2696"/>
        <pc:sldMkLst>
          <pc:docMk/>
          <pc:sldMk cId="3348120" sldId="267"/>
        </pc:sldMkLst>
        <pc:spChg chg="add del">
          <ac:chgData name="Dipesh Trikam" userId="c25b9aa746e8eab7" providerId="LiveId" clId="{1857FFF7-E578-EA47-8169-341E6015CB91}" dt="2019-03-18T00:39:36.542" v="1"/>
          <ac:spMkLst>
            <pc:docMk/>
            <pc:sldMk cId="3348120" sldId="267"/>
            <ac:spMk id="9" creationId="{975A5EC9-9BA8-6142-9DE0-1B482CCF2F1B}"/>
          </ac:spMkLst>
        </pc:spChg>
        <pc:picChg chg="del">
          <ac:chgData name="Dipesh Trikam" userId="c25b9aa746e8eab7" providerId="LiveId" clId="{1857FFF7-E578-EA47-8169-341E6015CB91}" dt="2019-03-18T00:46:20.227" v="10"/>
          <ac:picMkLst>
            <pc:docMk/>
            <pc:sldMk cId="3348120" sldId="267"/>
            <ac:picMk id="4" creationId="{769B8266-8B69-404B-BCCD-6F4CFF79469D}"/>
          </ac:picMkLst>
        </pc:picChg>
        <pc:picChg chg="del">
          <ac:chgData name="Dipesh Trikam" userId="c25b9aa746e8eab7" providerId="LiveId" clId="{1857FFF7-E578-EA47-8169-341E6015CB91}" dt="2019-03-18T00:46:34.100" v="14" actId="478"/>
          <ac:picMkLst>
            <pc:docMk/>
            <pc:sldMk cId="3348120" sldId="267"/>
            <ac:picMk id="8" creationId="{12B44003-6C01-4288-998D-B0688AAF03DF}"/>
          </ac:picMkLst>
        </pc:picChg>
        <pc:picChg chg="add mod">
          <ac:chgData name="Dipesh Trikam" userId="c25b9aa746e8eab7" providerId="LiveId" clId="{1857FFF7-E578-EA47-8169-341E6015CB91}" dt="2019-03-18T00:46:46.280" v="17" actId="1076"/>
          <ac:picMkLst>
            <pc:docMk/>
            <pc:sldMk cId="3348120" sldId="267"/>
            <ac:picMk id="10" creationId="{2BE9E84C-A8E2-D74E-8FFA-D755AC827849}"/>
          </ac:picMkLst>
        </pc:picChg>
      </pc:sldChg>
      <pc:sldChg chg="ord modNotesTx">
        <pc:chgData name="Dipesh Trikam" userId="c25b9aa746e8eab7" providerId="LiveId" clId="{1857FFF7-E578-EA47-8169-341E6015CB91}" dt="2019-03-18T03:52:30.983" v="218" actId="20577"/>
        <pc:sldMkLst>
          <pc:docMk/>
          <pc:sldMk cId="97479461" sldId="268"/>
        </pc:sldMkLst>
      </pc:sldChg>
      <pc:sldChg chg="addSp delSp modSp add mod setBg">
        <pc:chgData name="Dipesh Trikam" userId="c25b9aa746e8eab7" providerId="LiveId" clId="{1857FFF7-E578-EA47-8169-341E6015CB91}" dt="2019-03-18T01:58:03.092" v="141" actId="26606"/>
        <pc:sldMkLst>
          <pc:docMk/>
          <pc:sldMk cId="1858868499" sldId="270"/>
        </pc:sldMkLst>
        <pc:spChg chg="ord">
          <ac:chgData name="Dipesh Trikam" userId="c25b9aa746e8eab7" providerId="LiveId" clId="{1857FFF7-E578-EA47-8169-341E6015CB91}" dt="2019-03-18T01:58:03.092" v="141" actId="26606"/>
          <ac:spMkLst>
            <pc:docMk/>
            <pc:sldMk cId="1858868499" sldId="270"/>
            <ac:spMk id="9" creationId="{93FF6810-C2D7-7944-9E7D-EB1A499B49B1}"/>
          </ac:spMkLst>
        </pc:spChg>
        <pc:spChg chg="del">
          <ac:chgData name="Dipesh Trikam" userId="c25b9aa746e8eab7" providerId="LiveId" clId="{1857FFF7-E578-EA47-8169-341E6015CB91}" dt="2019-03-18T01:57:55.057" v="138" actId="478"/>
          <ac:spMkLst>
            <pc:docMk/>
            <pc:sldMk cId="1858868499" sldId="270"/>
            <ac:spMk id="10" creationId="{6084EC1B-7FD4-D34D-97C4-4B6564753C88}"/>
          </ac:spMkLst>
        </pc:spChg>
        <pc:spChg chg="add">
          <ac:chgData name="Dipesh Trikam" userId="c25b9aa746e8eab7" providerId="LiveId" clId="{1857FFF7-E578-EA47-8169-341E6015CB91}" dt="2019-03-18T01:58:03.092" v="141" actId="26606"/>
          <ac:spMkLst>
            <pc:docMk/>
            <pc:sldMk cId="1858868499" sldId="270"/>
            <ac:spMk id="14" creationId="{57845966-6EFC-468A-9CC7-BAB4B95854E7}"/>
          </ac:spMkLst>
        </pc:spChg>
        <pc:spChg chg="add">
          <ac:chgData name="Dipesh Trikam" userId="c25b9aa746e8eab7" providerId="LiveId" clId="{1857FFF7-E578-EA47-8169-341E6015CB91}" dt="2019-03-18T01:58:03.092" v="141" actId="26606"/>
          <ac:spMkLst>
            <pc:docMk/>
            <pc:sldMk cId="1858868499" sldId="270"/>
            <ac:spMk id="18" creationId="{ADAD1991-FFD1-4E94-ABAB-7560D33008E4}"/>
          </ac:spMkLst>
        </pc:spChg>
        <pc:picChg chg="add">
          <ac:chgData name="Dipesh Trikam" userId="c25b9aa746e8eab7" providerId="LiveId" clId="{1857FFF7-E578-EA47-8169-341E6015CB91}" dt="2019-03-18T01:57:57.314" v="140"/>
          <ac:picMkLst>
            <pc:docMk/>
            <pc:sldMk cId="1858868499" sldId="270"/>
            <ac:picMk id="6" creationId="{1EB4A676-F22F-A046-BC45-C83404280B55}"/>
          </ac:picMkLst>
        </pc:picChg>
        <pc:picChg chg="del">
          <ac:chgData name="Dipesh Trikam" userId="c25b9aa746e8eab7" providerId="LiveId" clId="{1857FFF7-E578-EA47-8169-341E6015CB91}" dt="2019-03-18T01:57:55.997" v="139" actId="478"/>
          <ac:picMkLst>
            <pc:docMk/>
            <pc:sldMk cId="1858868499" sldId="270"/>
            <ac:picMk id="7" creationId="{F6EAEA11-AD2C-B14B-A992-62B54353EE22}"/>
          </ac:picMkLst>
        </pc:picChg>
        <pc:picChg chg="del">
          <ac:chgData name="Dipesh Trikam" userId="c25b9aa746e8eab7" providerId="LiveId" clId="{1857FFF7-E578-EA47-8169-341E6015CB91}" dt="2019-03-18T01:57:17.848" v="137"/>
          <ac:picMkLst>
            <pc:docMk/>
            <pc:sldMk cId="1858868499" sldId="270"/>
            <ac:picMk id="8" creationId="{FF0A754A-5A0F-3043-9567-2ACA7F99BA99}"/>
          </ac:picMkLst>
        </pc:picChg>
        <pc:picChg chg="add">
          <ac:chgData name="Dipesh Trikam" userId="c25b9aa746e8eab7" providerId="LiveId" clId="{1857FFF7-E578-EA47-8169-341E6015CB91}" dt="2019-03-18T01:58:03.092" v="141" actId="26606"/>
          <ac:picMkLst>
            <pc:docMk/>
            <pc:sldMk cId="1858868499" sldId="270"/>
            <ac:picMk id="16" creationId="{75554383-98AF-4A47-BB65-705FAAA4BE6A}"/>
          </ac:picMkLst>
        </pc:picChg>
      </pc:sldChg>
      <pc:sldChg chg="addSp delSp modSp add mod setBg delDesignElem modNotesTx">
        <pc:chgData name="Dipesh Trikam" userId="c25b9aa746e8eab7" providerId="LiveId" clId="{1857FFF7-E578-EA47-8169-341E6015CB91}" dt="2019-03-18T00:56:56.881" v="108" actId="26606"/>
        <pc:sldMkLst>
          <pc:docMk/>
          <pc:sldMk cId="2964691260" sldId="271"/>
        </pc:sldMkLst>
        <pc:picChg chg="mod">
          <ac:chgData name="Dipesh Trikam" userId="c25b9aa746e8eab7" providerId="LiveId" clId="{1857FFF7-E578-EA47-8169-341E6015CB91}" dt="2019-03-18T00:56:56.881" v="108" actId="26606"/>
          <ac:picMkLst>
            <pc:docMk/>
            <pc:sldMk cId="2964691260" sldId="271"/>
            <ac:picMk id="6" creationId="{A320512C-D6AC-B740-9B4E-DD7BD2C2A695}"/>
          </ac:picMkLst>
        </pc:picChg>
        <pc:picChg chg="mod ord">
          <ac:chgData name="Dipesh Trikam" userId="c25b9aa746e8eab7" providerId="LiveId" clId="{1857FFF7-E578-EA47-8169-341E6015CB91}" dt="2019-03-18T00:56:56.881" v="108" actId="26606"/>
          <ac:picMkLst>
            <pc:docMk/>
            <pc:sldMk cId="2964691260" sldId="271"/>
            <ac:picMk id="8" creationId="{6EA7C0CD-C9B4-F744-86F8-E03351D18161}"/>
          </ac:picMkLst>
        </pc:picChg>
        <pc:cxnChg chg="add">
          <ac:chgData name="Dipesh Trikam" userId="c25b9aa746e8eab7" providerId="LiveId" clId="{1857FFF7-E578-EA47-8169-341E6015CB91}" dt="2019-03-18T00:56:56.881" v="108" actId="26606"/>
          <ac:cxnSpMkLst>
            <pc:docMk/>
            <pc:sldMk cId="2964691260" sldId="271"/>
            <ac:cxnSpMk id="10" creationId="{4D56677B-C0B7-4DAC-ACAD-8054FF1B599A}"/>
          </ac:cxnSpMkLst>
        </pc:cxnChg>
        <pc:cxnChg chg="del">
          <ac:chgData name="Dipesh Trikam" userId="c25b9aa746e8eab7" providerId="LiveId" clId="{1857FFF7-E578-EA47-8169-341E6015CB91}" dt="2019-03-18T00:39:58.780" v="5"/>
          <ac:cxnSpMkLst>
            <pc:docMk/>
            <pc:sldMk cId="2964691260" sldId="271"/>
            <ac:cxnSpMk id="13" creationId="{1C6AAE25-BD23-41B5-AAE4-1DA5898C2ADB}"/>
          </ac:cxnSpMkLst>
        </pc:cxnChg>
      </pc:sldChg>
      <pc:sldChg chg="add ord">
        <pc:chgData name="Dipesh Trikam" userId="c25b9aa746e8eab7" providerId="LiveId" clId="{1857FFF7-E578-EA47-8169-341E6015CB91}" dt="2019-03-18T00:41:17.885" v="7"/>
        <pc:sldMkLst>
          <pc:docMk/>
          <pc:sldMk cId="3938223390" sldId="272"/>
        </pc:sldMkLst>
      </pc:sldChg>
      <pc:sldChg chg="add ord">
        <pc:chgData name="Dipesh Trikam" userId="c25b9aa746e8eab7" providerId="LiveId" clId="{1857FFF7-E578-EA47-8169-341E6015CB91}" dt="2019-03-18T01:52:01.478" v="135"/>
        <pc:sldMkLst>
          <pc:docMk/>
          <pc:sldMk cId="1534571488" sldId="273"/>
        </pc:sldMkLst>
      </pc:sldChg>
      <pc:sldChg chg="add ord">
        <pc:chgData name="Dipesh Trikam" userId="c25b9aa746e8eab7" providerId="LiveId" clId="{1857FFF7-E578-EA47-8169-341E6015CB91}" dt="2019-03-18T00:41:32.255" v="8"/>
        <pc:sldMkLst>
          <pc:docMk/>
          <pc:sldMk cId="1074578404" sldId="274"/>
        </pc:sldMkLst>
      </pc:sldChg>
      <pc:sldChg chg="delSp modSp add ord setBg delDesignElem modNotesTx">
        <pc:chgData name="Dipesh Trikam" userId="c25b9aa746e8eab7" providerId="LiveId" clId="{1857FFF7-E578-EA47-8169-341E6015CB91}" dt="2019-03-18T00:57:45.746" v="134" actId="20577"/>
        <pc:sldMkLst>
          <pc:docMk/>
          <pc:sldMk cId="606791003" sldId="275"/>
        </pc:sldMkLst>
        <pc:spChg chg="del">
          <ac:chgData name="Dipesh Trikam" userId="c25b9aa746e8eab7" providerId="LiveId" clId="{1857FFF7-E578-EA47-8169-341E6015CB91}" dt="2019-03-18T00:39:58.780" v="5"/>
          <ac:spMkLst>
            <pc:docMk/>
            <pc:sldMk cId="606791003" sldId="275"/>
            <ac:spMk id="29" creationId="{57845966-6EFC-468A-9CC7-BAB4B95854E7}"/>
          </ac:spMkLst>
        </pc:spChg>
        <pc:spChg chg="mod">
          <ac:chgData name="Dipesh Trikam" userId="c25b9aa746e8eab7" providerId="LiveId" clId="{1857FFF7-E578-EA47-8169-341E6015CB91}" dt="2019-03-18T00:52:41.385" v="43" actId="1076"/>
          <ac:spMkLst>
            <pc:docMk/>
            <pc:sldMk cId="606791003" sldId="275"/>
            <ac:spMk id="30" creationId="{CC1F70D5-8CFE-0443-9AB1-3E20D0A9B8CF}"/>
          </ac:spMkLst>
        </pc:spChg>
        <pc:spChg chg="del">
          <ac:chgData name="Dipesh Trikam" userId="c25b9aa746e8eab7" providerId="LiveId" clId="{1857FFF7-E578-EA47-8169-341E6015CB91}" dt="2019-03-18T00:39:58.780" v="5"/>
          <ac:spMkLst>
            <pc:docMk/>
            <pc:sldMk cId="606791003" sldId="275"/>
            <ac:spMk id="33" creationId="{ADAD1991-FFD1-4E94-ABAB-7560D33008E4}"/>
          </ac:spMkLst>
        </pc:spChg>
        <pc:picChg chg="mod">
          <ac:chgData name="Dipesh Trikam" userId="c25b9aa746e8eab7" providerId="LiveId" clId="{1857FFF7-E578-EA47-8169-341E6015CB91}" dt="2019-03-18T00:54:10.499" v="61" actId="1076"/>
          <ac:picMkLst>
            <pc:docMk/>
            <pc:sldMk cId="606791003" sldId="275"/>
            <ac:picMk id="24" creationId="{2FD46A35-6FD0-7641-BC16-3F612BC8D848}"/>
          </ac:picMkLst>
        </pc:picChg>
        <pc:picChg chg="del">
          <ac:chgData name="Dipesh Trikam" userId="c25b9aa746e8eab7" providerId="LiveId" clId="{1857FFF7-E578-EA47-8169-341E6015CB91}" dt="2019-03-18T00:39:58.780" v="5"/>
          <ac:picMkLst>
            <pc:docMk/>
            <pc:sldMk cId="606791003" sldId="275"/>
            <ac:picMk id="31" creationId="{75554383-98AF-4A47-BB65-705FAAA4BE6A}"/>
          </ac:picMkLst>
        </pc:picChg>
      </pc:sldChg>
      <pc:sldChg chg="addSp modSp add ord">
        <pc:chgData name="Dipesh Trikam" userId="c25b9aa746e8eab7" providerId="LiveId" clId="{1857FFF7-E578-EA47-8169-341E6015CB91}" dt="2019-03-18T00:53:51.324" v="60" actId="20577"/>
        <pc:sldMkLst>
          <pc:docMk/>
          <pc:sldMk cId="316128455" sldId="276"/>
        </pc:sldMkLst>
        <pc:spChg chg="add mod">
          <ac:chgData name="Dipesh Trikam" userId="c25b9aa746e8eab7" providerId="LiveId" clId="{1857FFF7-E578-EA47-8169-341E6015CB91}" dt="2019-03-18T00:52:59.617" v="48" actId="1076"/>
          <ac:spMkLst>
            <pc:docMk/>
            <pc:sldMk cId="316128455" sldId="276"/>
            <ac:spMk id="6" creationId="{F6E44E5C-B710-5947-B7FB-3C674F8B97EC}"/>
          </ac:spMkLst>
        </pc:spChg>
        <pc:spChg chg="add mod">
          <ac:chgData name="Dipesh Trikam" userId="c25b9aa746e8eab7" providerId="LiveId" clId="{1857FFF7-E578-EA47-8169-341E6015CB91}" dt="2019-03-18T00:53:38.318" v="57" actId="1076"/>
          <ac:spMkLst>
            <pc:docMk/>
            <pc:sldMk cId="316128455" sldId="276"/>
            <ac:spMk id="7" creationId="{E7C02F0F-FE3E-AB45-B8FD-A0692561DD9C}"/>
          </ac:spMkLst>
        </pc:spChg>
        <pc:spChg chg="mod">
          <ac:chgData name="Dipesh Trikam" userId="c25b9aa746e8eab7" providerId="LiveId" clId="{1857FFF7-E578-EA47-8169-341E6015CB91}" dt="2019-03-18T00:53:51.324" v="60" actId="20577"/>
          <ac:spMkLst>
            <pc:docMk/>
            <pc:sldMk cId="316128455" sldId="276"/>
            <ac:spMk id="9" creationId="{9CCBE283-5E3F-DD48-97E9-611EA5FD8954}"/>
          </ac:spMkLst>
        </pc:spChg>
        <pc:picChg chg="add mod">
          <ac:chgData name="Dipesh Trikam" userId="c25b9aa746e8eab7" providerId="LiveId" clId="{1857FFF7-E578-EA47-8169-341E6015CB91}" dt="2019-03-18T00:52:11.588" v="42" actId="1076"/>
          <ac:picMkLst>
            <pc:docMk/>
            <pc:sldMk cId="316128455" sldId="276"/>
            <ac:picMk id="3" creationId="{B5C4B259-5DCB-BC48-A5FA-A4E8AE4D993D}"/>
          </ac:picMkLst>
        </pc:picChg>
      </pc:sldChg>
      <pc:sldChg chg="del">
        <pc:chgData name="Dipesh Trikam" userId="c25b9aa746e8eab7" providerId="LiveId" clId="{1857FFF7-E578-EA47-8169-341E6015CB91}" dt="2019-03-18T01:52:18.452" v="136" actId="2696"/>
        <pc:sldMkLst>
          <pc:docMk/>
          <pc:sldMk cId="2805157526" sldId="277"/>
        </pc:sldMkLst>
      </pc:sldChg>
    </pc:docChg>
  </pc:docChgLst>
  <pc:docChgLst>
    <pc:chgData name="Anna Lim" userId="87afcb94-ca81-4de7-b180-4ec0e2fa2758" providerId="ADAL" clId="{D730B27E-8243-4315-8959-D946F09D0BCE}"/>
  </pc:docChgLst>
  <pc:docChgLst>
    <pc:chgData name="Riya Baby" userId="ef911e4b-69ac-4ac9-b837-e5f9ac225908" providerId="ADAL" clId="{8C7053B0-A79A-4855-9A9B-CDE36BD50B98}"/>
    <pc:docChg chg="undo custSel mod addSld delSld modSld sldOrd">
      <pc:chgData name="Riya Baby" userId="ef911e4b-69ac-4ac9-b837-e5f9ac225908" providerId="ADAL" clId="{8C7053B0-A79A-4855-9A9B-CDE36BD50B98}" dt="2019-03-18T04:06:22.267" v="757" actId="20577"/>
      <pc:docMkLst>
        <pc:docMk/>
      </pc:docMkLst>
      <pc:sldChg chg="modSp ord modNotesTx">
        <pc:chgData name="Riya Baby" userId="ef911e4b-69ac-4ac9-b837-e5f9ac225908" providerId="ADAL" clId="{8C7053B0-A79A-4855-9A9B-CDE36BD50B98}" dt="2019-03-18T02:56:19.330" v="450"/>
        <pc:sldMkLst>
          <pc:docMk/>
          <pc:sldMk cId="1386450005" sldId="257"/>
        </pc:sldMkLst>
        <pc:spChg chg="mod">
          <ac:chgData name="Riya Baby" userId="ef911e4b-69ac-4ac9-b837-e5f9ac225908" providerId="ADAL" clId="{8C7053B0-A79A-4855-9A9B-CDE36BD50B98}" dt="2019-03-18T02:40:25.925" v="142" actId="20577"/>
          <ac:spMkLst>
            <pc:docMk/>
            <pc:sldMk cId="1386450005" sldId="257"/>
            <ac:spMk id="2" creationId="{00000000-0000-0000-0000-000000000000}"/>
          </ac:spMkLst>
        </pc:spChg>
        <pc:graphicFrameChg chg="mod">
          <ac:chgData name="Riya Baby" userId="ef911e4b-69ac-4ac9-b837-e5f9ac225908" providerId="ADAL" clId="{8C7053B0-A79A-4855-9A9B-CDE36BD50B98}" dt="2019-03-18T02:48:01.372" v="360" actId="20577"/>
          <ac:graphicFrameMkLst>
            <pc:docMk/>
            <pc:sldMk cId="1386450005" sldId="257"/>
            <ac:graphicFrameMk id="5" creationId="{113BB03D-69C4-45A9-989A-8A2CE8954B7E}"/>
          </ac:graphicFrameMkLst>
        </pc:graphicFrameChg>
      </pc:sldChg>
      <pc:sldChg chg="modNotesTx">
        <pc:chgData name="Riya Baby" userId="ef911e4b-69ac-4ac9-b837-e5f9ac225908" providerId="ADAL" clId="{8C7053B0-A79A-4855-9A9B-CDE36BD50B98}" dt="2019-03-18T03:51:10.857" v="507" actId="20577"/>
        <pc:sldMkLst>
          <pc:docMk/>
          <pc:sldMk cId="195582168" sldId="259"/>
        </pc:sldMkLst>
      </pc:sldChg>
      <pc:sldChg chg="addSp delSp modSp del modNotesTx">
        <pc:chgData name="Riya Baby" userId="ef911e4b-69ac-4ac9-b837-e5f9ac225908" providerId="ADAL" clId="{8C7053B0-A79A-4855-9A9B-CDE36BD50B98}" dt="2019-03-18T02:45:57.964" v="343" actId="47"/>
        <pc:sldMkLst>
          <pc:docMk/>
          <pc:sldMk cId="475945595" sldId="260"/>
        </pc:sldMkLst>
        <pc:spChg chg="mod">
          <ac:chgData name="Riya Baby" userId="ef911e4b-69ac-4ac9-b837-e5f9ac225908" providerId="ADAL" clId="{8C7053B0-A79A-4855-9A9B-CDE36BD50B98}" dt="2019-03-18T02:35:03.102" v="30" actId="6549"/>
          <ac:spMkLst>
            <pc:docMk/>
            <pc:sldMk cId="475945595" sldId="260"/>
            <ac:spMk id="5" creationId="{8DB7F1F5-188F-4971-B297-1FF3D032E60E}"/>
          </ac:spMkLst>
        </pc:spChg>
        <pc:spChg chg="add del mod">
          <ac:chgData name="Riya Baby" userId="ef911e4b-69ac-4ac9-b837-e5f9ac225908" providerId="ADAL" clId="{8C7053B0-A79A-4855-9A9B-CDE36BD50B98}" dt="2019-03-18T02:36:14.892" v="58" actId="478"/>
          <ac:spMkLst>
            <pc:docMk/>
            <pc:sldMk cId="475945595" sldId="260"/>
            <ac:spMk id="6" creationId="{A2E2F30C-BCB3-461D-91A0-8FF3D0E5448E}"/>
          </ac:spMkLst>
        </pc:spChg>
        <pc:picChg chg="del mod">
          <ac:chgData name="Riya Baby" userId="ef911e4b-69ac-4ac9-b837-e5f9ac225908" providerId="ADAL" clId="{8C7053B0-A79A-4855-9A9B-CDE36BD50B98}" dt="2019-03-18T02:37:35.548" v="61" actId="21"/>
          <ac:picMkLst>
            <pc:docMk/>
            <pc:sldMk cId="475945595" sldId="260"/>
            <ac:picMk id="3" creationId="{2CCAC248-9727-4501-9C72-192F8C6EA632}"/>
          </ac:picMkLst>
        </pc:picChg>
        <pc:picChg chg="del mod">
          <ac:chgData name="Riya Baby" userId="ef911e4b-69ac-4ac9-b837-e5f9ac225908" providerId="ADAL" clId="{8C7053B0-A79A-4855-9A9B-CDE36BD50B98}" dt="2019-03-18T02:42:24.669" v="221" actId="478"/>
          <ac:picMkLst>
            <pc:docMk/>
            <pc:sldMk cId="475945595" sldId="260"/>
            <ac:picMk id="4" creationId="{5004787F-85B7-4D75-94D8-E3347696888B}"/>
          </ac:picMkLst>
        </pc:picChg>
      </pc:sldChg>
      <pc:sldChg chg="addSp delSp modSp ord">
        <pc:chgData name="Riya Baby" userId="ef911e4b-69ac-4ac9-b837-e5f9ac225908" providerId="ADAL" clId="{8C7053B0-A79A-4855-9A9B-CDE36BD50B98}" dt="2019-03-18T03:21:12.088" v="499"/>
        <pc:sldMkLst>
          <pc:docMk/>
          <pc:sldMk cId="1150335825" sldId="263"/>
        </pc:sldMkLst>
        <pc:spChg chg="del">
          <ac:chgData name="Riya Baby" userId="ef911e4b-69ac-4ac9-b837-e5f9ac225908" providerId="ADAL" clId="{8C7053B0-A79A-4855-9A9B-CDE36BD50B98}" dt="2019-03-18T02:57:30.674" v="466" actId="478"/>
          <ac:spMkLst>
            <pc:docMk/>
            <pc:sldMk cId="1150335825" sldId="263"/>
            <ac:spMk id="2" creationId="{36BA9C79-0091-4FBA-A2A0-65C0305F97CD}"/>
          </ac:spMkLst>
        </pc:spChg>
        <pc:spChg chg="add del">
          <ac:chgData name="Riya Baby" userId="ef911e4b-69ac-4ac9-b837-e5f9ac225908" providerId="ADAL" clId="{8C7053B0-A79A-4855-9A9B-CDE36BD50B98}" dt="2019-03-18T02:57:29.594" v="465"/>
          <ac:spMkLst>
            <pc:docMk/>
            <pc:sldMk cId="1150335825" sldId="263"/>
            <ac:spMk id="4" creationId="{09A0326D-4CAE-4697-B9B6-68F1C614A00A}"/>
          </ac:spMkLst>
        </pc:spChg>
        <pc:spChg chg="add del mod">
          <ac:chgData name="Riya Baby" userId="ef911e4b-69ac-4ac9-b837-e5f9ac225908" providerId="ADAL" clId="{8C7053B0-A79A-4855-9A9B-CDE36BD50B98}" dt="2019-03-18T02:57:40.670" v="471" actId="478"/>
          <ac:spMkLst>
            <pc:docMk/>
            <pc:sldMk cId="1150335825" sldId="263"/>
            <ac:spMk id="6" creationId="{05FB330D-6933-4822-95CA-65B3E83036C6}"/>
          </ac:spMkLst>
        </pc:spChg>
        <pc:spChg chg="add del mod">
          <ac:chgData name="Riya Baby" userId="ef911e4b-69ac-4ac9-b837-e5f9ac225908" providerId="ADAL" clId="{8C7053B0-A79A-4855-9A9B-CDE36BD50B98}" dt="2019-03-18T02:57:38.827" v="470"/>
          <ac:spMkLst>
            <pc:docMk/>
            <pc:sldMk cId="1150335825" sldId="263"/>
            <ac:spMk id="7" creationId="{5BA153CF-EDFA-4CA0-BAA4-1649CED99A09}"/>
          </ac:spMkLst>
        </pc:spChg>
        <pc:spChg chg="add">
          <ac:chgData name="Riya Baby" userId="ef911e4b-69ac-4ac9-b837-e5f9ac225908" providerId="ADAL" clId="{8C7053B0-A79A-4855-9A9B-CDE36BD50B98}" dt="2019-03-18T02:57:41.633" v="472"/>
          <ac:spMkLst>
            <pc:docMk/>
            <pc:sldMk cId="1150335825" sldId="263"/>
            <ac:spMk id="8" creationId="{E6E16B8C-26CE-44F5-8886-A1D4FE670C69}"/>
          </ac:spMkLst>
        </pc:spChg>
      </pc:sldChg>
      <pc:sldChg chg="modSp">
        <pc:chgData name="Riya Baby" userId="ef911e4b-69ac-4ac9-b837-e5f9ac225908" providerId="ADAL" clId="{8C7053B0-A79A-4855-9A9B-CDE36BD50B98}" dt="2019-03-18T02:57:11.955" v="463" actId="20577"/>
        <pc:sldMkLst>
          <pc:docMk/>
          <pc:sldMk cId="723272136" sldId="264"/>
        </pc:sldMkLst>
        <pc:spChg chg="mod">
          <ac:chgData name="Riya Baby" userId="ef911e4b-69ac-4ac9-b837-e5f9ac225908" providerId="ADAL" clId="{8C7053B0-A79A-4855-9A9B-CDE36BD50B98}" dt="2019-03-18T02:57:11.955" v="463" actId="20577"/>
          <ac:spMkLst>
            <pc:docMk/>
            <pc:sldMk cId="723272136" sldId="264"/>
            <ac:spMk id="2" creationId="{36BA9C79-0091-4FBA-A2A0-65C0305F97CD}"/>
          </ac:spMkLst>
        </pc:spChg>
      </pc:sldChg>
      <pc:sldChg chg="modSp">
        <pc:chgData name="Riya Baby" userId="ef911e4b-69ac-4ac9-b837-e5f9ac225908" providerId="ADAL" clId="{8C7053B0-A79A-4855-9A9B-CDE36BD50B98}" dt="2019-03-18T03:47:19.031" v="504" actId="207"/>
        <pc:sldMkLst>
          <pc:docMk/>
          <pc:sldMk cId="813606459" sldId="265"/>
        </pc:sldMkLst>
        <pc:spChg chg="mod">
          <ac:chgData name="Riya Baby" userId="ef911e4b-69ac-4ac9-b837-e5f9ac225908" providerId="ADAL" clId="{8C7053B0-A79A-4855-9A9B-CDE36BD50B98}" dt="2019-03-18T03:47:19.031" v="504" actId="207"/>
          <ac:spMkLst>
            <pc:docMk/>
            <pc:sldMk cId="813606459" sldId="265"/>
            <ac:spMk id="2" creationId="{36BA9C79-0091-4FBA-A2A0-65C0305F97CD}"/>
          </ac:spMkLst>
        </pc:spChg>
      </pc:sldChg>
      <pc:sldChg chg="modSp">
        <pc:chgData name="Riya Baby" userId="ef911e4b-69ac-4ac9-b837-e5f9ac225908" providerId="ADAL" clId="{8C7053B0-A79A-4855-9A9B-CDE36BD50B98}" dt="2019-03-18T02:58:58.202" v="491" actId="20577"/>
        <pc:sldMkLst>
          <pc:docMk/>
          <pc:sldMk cId="311798476" sldId="266"/>
        </pc:sldMkLst>
        <pc:spChg chg="mod">
          <ac:chgData name="Riya Baby" userId="ef911e4b-69ac-4ac9-b837-e5f9ac225908" providerId="ADAL" clId="{8C7053B0-A79A-4855-9A9B-CDE36BD50B98}" dt="2019-03-18T02:58:58.202" v="491" actId="20577"/>
          <ac:spMkLst>
            <pc:docMk/>
            <pc:sldMk cId="311798476" sldId="266"/>
            <ac:spMk id="2" creationId="{0F0E32FF-A7E2-4039-BC18-07C8E1BA027A}"/>
          </ac:spMkLst>
        </pc:spChg>
      </pc:sldChg>
      <pc:sldChg chg="delSp ord">
        <pc:chgData name="Riya Baby" userId="ef911e4b-69ac-4ac9-b837-e5f9ac225908" providerId="ADAL" clId="{8C7053B0-A79A-4855-9A9B-CDE36BD50B98}" dt="2019-03-18T02:56:57.010" v="452"/>
        <pc:sldMkLst>
          <pc:docMk/>
          <pc:sldMk cId="97479461" sldId="268"/>
        </pc:sldMkLst>
        <pc:spChg chg="del">
          <ac:chgData name="Riya Baby" userId="ef911e4b-69ac-4ac9-b837-e5f9ac225908" providerId="ADAL" clId="{8C7053B0-A79A-4855-9A9B-CDE36BD50B98}" dt="2019-03-18T02:56:29.459" v="451" actId="478"/>
          <ac:spMkLst>
            <pc:docMk/>
            <pc:sldMk cId="97479461" sldId="268"/>
            <ac:spMk id="3" creationId="{E218D0F3-C1BA-49BF-A304-F10D2E50874D}"/>
          </ac:spMkLst>
        </pc:spChg>
      </pc:sldChg>
      <pc:sldChg chg="delSp modSp">
        <pc:chgData name="Riya Baby" userId="ef911e4b-69ac-4ac9-b837-e5f9ac225908" providerId="ADAL" clId="{8C7053B0-A79A-4855-9A9B-CDE36BD50B98}" dt="2019-03-18T02:59:38.968" v="497" actId="478"/>
        <pc:sldMkLst>
          <pc:docMk/>
          <pc:sldMk cId="1074221270" sldId="269"/>
        </pc:sldMkLst>
        <pc:spChg chg="mod">
          <ac:chgData name="Riya Baby" userId="ef911e4b-69ac-4ac9-b837-e5f9ac225908" providerId="ADAL" clId="{8C7053B0-A79A-4855-9A9B-CDE36BD50B98}" dt="2019-03-18T02:59:33.666" v="496" actId="20577"/>
          <ac:spMkLst>
            <pc:docMk/>
            <pc:sldMk cId="1074221270" sldId="269"/>
            <ac:spMk id="2" creationId="{5355E8A2-8127-4E19-8905-61E873780F5D}"/>
          </ac:spMkLst>
        </pc:spChg>
        <pc:spChg chg="del">
          <ac:chgData name="Riya Baby" userId="ef911e4b-69ac-4ac9-b837-e5f9ac225908" providerId="ADAL" clId="{8C7053B0-A79A-4855-9A9B-CDE36BD50B98}" dt="2019-03-18T02:59:38.968" v="497" actId="478"/>
          <ac:spMkLst>
            <pc:docMk/>
            <pc:sldMk cId="1074221270" sldId="269"/>
            <ac:spMk id="3" creationId="{882CCE8D-40A8-4B77-8C29-410ABD15E8E6}"/>
          </ac:spMkLst>
        </pc:spChg>
      </pc:sldChg>
      <pc:sldChg chg="modNotesTx">
        <pc:chgData name="Riya Baby" userId="ef911e4b-69ac-4ac9-b837-e5f9ac225908" providerId="ADAL" clId="{8C7053B0-A79A-4855-9A9B-CDE36BD50B98}" dt="2019-03-18T04:02:50.727" v="510" actId="5793"/>
        <pc:sldMkLst>
          <pc:docMk/>
          <pc:sldMk cId="1858868499" sldId="270"/>
        </pc:sldMkLst>
      </pc:sldChg>
      <pc:sldChg chg="addSp delSp modSp ord modNotesTx">
        <pc:chgData name="Riya Baby" userId="ef911e4b-69ac-4ac9-b837-e5f9ac225908" providerId="ADAL" clId="{8C7053B0-A79A-4855-9A9B-CDE36BD50B98}" dt="2019-03-18T02:56:00.772" v="445" actId="20577"/>
        <pc:sldMkLst>
          <pc:docMk/>
          <pc:sldMk cId="2964691260" sldId="271"/>
        </pc:sldMkLst>
        <pc:spChg chg="add mod">
          <ac:chgData name="Riya Baby" userId="ef911e4b-69ac-4ac9-b837-e5f9ac225908" providerId="ADAL" clId="{8C7053B0-A79A-4855-9A9B-CDE36BD50B98}" dt="2019-03-18T02:48:48.302" v="363" actId="113"/>
          <ac:spMkLst>
            <pc:docMk/>
            <pc:sldMk cId="2964691260" sldId="271"/>
            <ac:spMk id="9" creationId="{D7D0674D-574C-4EBF-91CB-E4827E9CE6E7}"/>
          </ac:spMkLst>
        </pc:spChg>
        <pc:spChg chg="add del">
          <ac:chgData name="Riya Baby" userId="ef911e4b-69ac-4ac9-b837-e5f9ac225908" providerId="ADAL" clId="{8C7053B0-A79A-4855-9A9B-CDE36BD50B98}" dt="2019-03-18T02:38:22.995" v="68" actId="26606"/>
          <ac:spMkLst>
            <pc:docMk/>
            <pc:sldMk cId="2964691260" sldId="271"/>
            <ac:spMk id="15" creationId="{A9F529C3-C941-49FD-8C67-82F134F64BDB}"/>
          </ac:spMkLst>
        </pc:spChg>
        <pc:spChg chg="add del">
          <ac:chgData name="Riya Baby" userId="ef911e4b-69ac-4ac9-b837-e5f9ac225908" providerId="ADAL" clId="{8C7053B0-A79A-4855-9A9B-CDE36BD50B98}" dt="2019-03-18T02:38:22.995" v="68" actId="26606"/>
          <ac:spMkLst>
            <pc:docMk/>
            <pc:sldMk cId="2964691260" sldId="271"/>
            <ac:spMk id="17" creationId="{20586029-32A0-47E5-9AEC-AE3ABA6B94D0}"/>
          </ac:spMkLst>
        </pc:spChg>
        <pc:picChg chg="add mod">
          <ac:chgData name="Riya Baby" userId="ef911e4b-69ac-4ac9-b837-e5f9ac225908" providerId="ADAL" clId="{8C7053B0-A79A-4855-9A9B-CDE36BD50B98}" dt="2019-03-18T02:38:22.995" v="68" actId="26606"/>
          <ac:picMkLst>
            <pc:docMk/>
            <pc:sldMk cId="2964691260" sldId="271"/>
            <ac:picMk id="5" creationId="{57D5B320-1E96-49EF-8C28-A6B1DE8CB935}"/>
          </ac:picMkLst>
        </pc:picChg>
        <pc:picChg chg="del mod">
          <ac:chgData name="Riya Baby" userId="ef911e4b-69ac-4ac9-b837-e5f9ac225908" providerId="ADAL" clId="{8C7053B0-A79A-4855-9A9B-CDE36BD50B98}" dt="2019-03-18T02:38:10.819" v="65" actId="478"/>
          <ac:picMkLst>
            <pc:docMk/>
            <pc:sldMk cId="2964691260" sldId="271"/>
            <ac:picMk id="6" creationId="{A320512C-D6AC-B740-9B4E-DD7BD2C2A695}"/>
          </ac:picMkLst>
        </pc:picChg>
        <pc:picChg chg="mod ord">
          <ac:chgData name="Riya Baby" userId="ef911e4b-69ac-4ac9-b837-e5f9ac225908" providerId="ADAL" clId="{8C7053B0-A79A-4855-9A9B-CDE36BD50B98}" dt="2019-03-18T02:38:22.995" v="68" actId="26606"/>
          <ac:picMkLst>
            <pc:docMk/>
            <pc:sldMk cId="2964691260" sldId="271"/>
            <ac:picMk id="8" creationId="{6EA7C0CD-C9B4-F744-86F8-E03351D18161}"/>
          </ac:picMkLst>
        </pc:picChg>
        <pc:cxnChg chg="add del">
          <ac:chgData name="Riya Baby" userId="ef911e4b-69ac-4ac9-b837-e5f9ac225908" providerId="ADAL" clId="{8C7053B0-A79A-4855-9A9B-CDE36BD50B98}" dt="2019-03-18T02:38:22.995" v="68" actId="26606"/>
          <ac:cxnSpMkLst>
            <pc:docMk/>
            <pc:sldMk cId="2964691260" sldId="271"/>
            <ac:cxnSpMk id="10" creationId="{4D56677B-C0B7-4DAC-ACAD-8054FF1B599A}"/>
          </ac:cxnSpMkLst>
        </pc:cxnChg>
        <pc:cxnChg chg="add del">
          <ac:chgData name="Riya Baby" userId="ef911e4b-69ac-4ac9-b837-e5f9ac225908" providerId="ADAL" clId="{8C7053B0-A79A-4855-9A9B-CDE36BD50B98}" dt="2019-03-18T02:38:22.995" v="68" actId="26606"/>
          <ac:cxnSpMkLst>
            <pc:docMk/>
            <pc:sldMk cId="2964691260" sldId="271"/>
            <ac:cxnSpMk id="19" creationId="{8C730EAB-A532-4295-A302-FB4B90DB9F5E}"/>
          </ac:cxnSpMkLst>
        </pc:cxnChg>
      </pc:sldChg>
      <pc:sldChg chg="addSp delSp modSp add del mod ord modTransition modShow">
        <pc:chgData name="Riya Baby" userId="ef911e4b-69ac-4ac9-b837-e5f9ac225908" providerId="ADAL" clId="{8C7053B0-A79A-4855-9A9B-CDE36BD50B98}" dt="2019-03-18T04:06:22.267" v="757" actId="20577"/>
        <pc:sldMkLst>
          <pc:docMk/>
          <pc:sldMk cId="3938223390" sldId="272"/>
        </pc:sldMkLst>
        <pc:spChg chg="mod">
          <ac:chgData name="Riya Baby" userId="ef911e4b-69ac-4ac9-b837-e5f9ac225908" providerId="ADAL" clId="{8C7053B0-A79A-4855-9A9B-CDE36BD50B98}" dt="2019-03-18T04:03:21.461" v="537" actId="5793"/>
          <ac:spMkLst>
            <pc:docMk/>
            <pc:sldMk cId="3938223390" sldId="272"/>
            <ac:spMk id="2" creationId="{00000000-0000-0000-0000-000000000000}"/>
          </ac:spMkLst>
        </pc:spChg>
        <pc:spChg chg="mod">
          <ac:chgData name="Riya Baby" userId="ef911e4b-69ac-4ac9-b837-e5f9ac225908" providerId="ADAL" clId="{8C7053B0-A79A-4855-9A9B-CDE36BD50B98}" dt="2019-03-18T04:06:22.267" v="757" actId="20577"/>
          <ac:spMkLst>
            <pc:docMk/>
            <pc:sldMk cId="3938223390" sldId="272"/>
            <ac:spMk id="4" creationId="{3075EA69-6EB6-4E18-AB25-FF2D22494E3A}"/>
          </ac:spMkLst>
        </pc:spChg>
        <pc:picChg chg="add del">
          <ac:chgData name="Riya Baby" userId="ef911e4b-69ac-4ac9-b837-e5f9ac225908" providerId="ADAL" clId="{8C7053B0-A79A-4855-9A9B-CDE36BD50B98}" dt="2019-03-18T02:54:14.170" v="406" actId="478"/>
          <ac:picMkLst>
            <pc:docMk/>
            <pc:sldMk cId="3938223390" sldId="272"/>
            <ac:picMk id="6" creationId="{F880CBD5-44CB-4444-8039-3B9B8F52D2BC}"/>
          </ac:picMkLst>
        </pc:picChg>
      </pc:sldChg>
      <pc:sldChg chg="del">
        <pc:chgData name="Riya Baby" userId="ef911e4b-69ac-4ac9-b837-e5f9ac225908" providerId="ADAL" clId="{8C7053B0-A79A-4855-9A9B-CDE36BD50B98}" dt="2019-03-18T02:49:06.044" v="364" actId="47"/>
        <pc:sldMkLst>
          <pc:docMk/>
          <pc:sldMk cId="1534571488" sldId="273"/>
        </pc:sldMkLst>
      </pc:sldChg>
      <pc:sldChg chg="addSp modSp ord">
        <pc:chgData name="Riya Baby" userId="ef911e4b-69ac-4ac9-b837-e5f9ac225908" providerId="ADAL" clId="{8C7053B0-A79A-4855-9A9B-CDE36BD50B98}" dt="2019-03-18T02:54:53.025" v="440"/>
        <pc:sldMkLst>
          <pc:docMk/>
          <pc:sldMk cId="1074578404" sldId="274"/>
        </pc:sldMkLst>
        <pc:spChg chg="mod">
          <ac:chgData name="Riya Baby" userId="ef911e4b-69ac-4ac9-b837-e5f9ac225908" providerId="ADAL" clId="{8C7053B0-A79A-4855-9A9B-CDE36BD50B98}" dt="2019-03-18T02:51:01.483" v="385" actId="12"/>
          <ac:spMkLst>
            <pc:docMk/>
            <pc:sldMk cId="1074578404" sldId="274"/>
            <ac:spMk id="4" creationId="{24722CE1-34AD-694B-88E7-D9F2913E4234}"/>
          </ac:spMkLst>
        </pc:spChg>
        <pc:spChg chg="add mod">
          <ac:chgData name="Riya Baby" userId="ef911e4b-69ac-4ac9-b837-e5f9ac225908" providerId="ADAL" clId="{8C7053B0-A79A-4855-9A9B-CDE36BD50B98}" dt="2019-03-18T02:54:46.242" v="439" actId="20577"/>
          <ac:spMkLst>
            <pc:docMk/>
            <pc:sldMk cId="1074578404" sldId="274"/>
            <ac:spMk id="8" creationId="{09918456-B654-4E3D-AC91-FA5269E24FF5}"/>
          </ac:spMkLst>
        </pc:spChg>
        <pc:picChg chg="mod">
          <ac:chgData name="Riya Baby" userId="ef911e4b-69ac-4ac9-b837-e5f9ac225908" providerId="ADAL" clId="{8C7053B0-A79A-4855-9A9B-CDE36BD50B98}" dt="2019-03-18T02:50:21.278" v="374" actId="1076"/>
          <ac:picMkLst>
            <pc:docMk/>
            <pc:sldMk cId="1074578404" sldId="274"/>
            <ac:picMk id="14" creationId="{291A8D1A-9B09-9D49-B295-EE8B90B0D9E5}"/>
          </ac:picMkLst>
        </pc:picChg>
        <pc:picChg chg="mod">
          <ac:chgData name="Riya Baby" userId="ef911e4b-69ac-4ac9-b837-e5f9ac225908" providerId="ADAL" clId="{8C7053B0-A79A-4855-9A9B-CDE36BD50B98}" dt="2019-03-18T02:50:19.779" v="373" actId="14100"/>
          <ac:picMkLst>
            <pc:docMk/>
            <pc:sldMk cId="1074578404" sldId="274"/>
            <ac:picMk id="16" creationId="{87EBF12D-82D5-6C41-BF4D-AC7335C5F7AF}"/>
          </ac:picMkLst>
        </pc:picChg>
        <pc:picChg chg="mod">
          <ac:chgData name="Riya Baby" userId="ef911e4b-69ac-4ac9-b837-e5f9ac225908" providerId="ADAL" clId="{8C7053B0-A79A-4855-9A9B-CDE36BD50B98}" dt="2019-03-18T02:50:23.248" v="375" actId="1076"/>
          <ac:picMkLst>
            <pc:docMk/>
            <pc:sldMk cId="1074578404" sldId="274"/>
            <ac:picMk id="18" creationId="{B5D56EDB-C1F9-684A-B386-06E87028F057}"/>
          </ac:picMkLst>
        </pc:picChg>
        <pc:picChg chg="mod">
          <ac:chgData name="Riya Baby" userId="ef911e4b-69ac-4ac9-b837-e5f9ac225908" providerId="ADAL" clId="{8C7053B0-A79A-4855-9A9B-CDE36BD50B98}" dt="2019-03-18T02:51:12.325" v="386" actId="1076"/>
          <ac:picMkLst>
            <pc:docMk/>
            <pc:sldMk cId="1074578404" sldId="274"/>
            <ac:picMk id="20" creationId="{1DBA7AE8-0281-9546-96BC-1D6D691C78BA}"/>
          </ac:picMkLst>
        </pc:picChg>
        <pc:picChg chg="mod">
          <ac:chgData name="Riya Baby" userId="ef911e4b-69ac-4ac9-b837-e5f9ac225908" providerId="ADAL" clId="{8C7053B0-A79A-4855-9A9B-CDE36BD50B98}" dt="2019-03-18T02:50:41.639" v="379" actId="1076"/>
          <ac:picMkLst>
            <pc:docMk/>
            <pc:sldMk cId="1074578404" sldId="274"/>
            <ac:picMk id="22" creationId="{FEBC63ED-F114-044A-8BE2-98FD5F607D2F}"/>
          </ac:picMkLst>
        </pc:picChg>
      </pc:sldChg>
      <pc:sldChg chg="ord">
        <pc:chgData name="Riya Baby" userId="ef911e4b-69ac-4ac9-b837-e5f9ac225908" providerId="ADAL" clId="{8C7053B0-A79A-4855-9A9B-CDE36BD50B98}" dt="2019-03-18T03:11:25.210" v="498"/>
        <pc:sldMkLst>
          <pc:docMk/>
          <pc:sldMk cId="606791003" sldId="275"/>
        </pc:sldMkLst>
      </pc:sldChg>
      <pc:sldChg chg="addSp modSp">
        <pc:chgData name="Riya Baby" userId="ef911e4b-69ac-4ac9-b837-e5f9ac225908" providerId="ADAL" clId="{8C7053B0-A79A-4855-9A9B-CDE36BD50B98}" dt="2019-03-18T03:47:44.776" v="506" actId="14100"/>
        <pc:sldMkLst>
          <pc:docMk/>
          <pc:sldMk cId="316128455" sldId="276"/>
        </pc:sldMkLst>
        <pc:picChg chg="add mod">
          <ac:chgData name="Riya Baby" userId="ef911e4b-69ac-4ac9-b837-e5f9ac225908" providerId="ADAL" clId="{8C7053B0-A79A-4855-9A9B-CDE36BD50B98}" dt="2019-03-18T03:47:44.776" v="506" actId="14100"/>
          <ac:picMkLst>
            <pc:docMk/>
            <pc:sldMk cId="316128455" sldId="276"/>
            <ac:picMk id="2" creationId="{140CEFA2-9453-4683-92B3-EEB4C4130051}"/>
          </ac:picMkLst>
        </pc:picChg>
      </pc:sldChg>
    </pc:docChg>
  </pc:docChgLst>
  <pc:docChgLst>
    <pc:chgData name="Preet Patel" userId="S::ppat504_aucklanduni.ac.nz#ext#@microsoft.onmicrosoft.com::7b350a13-650f-4952-a58f-d198a076f6d9" providerId="AD" clId="Web-{5FA9E1A1-0760-4B45-B425-C9035FB50068}"/>
    <pc:docChg chg="sldOrd">
      <pc:chgData name="Preet Patel" userId="S::ppat504_aucklanduni.ac.nz#ext#@microsoft.onmicrosoft.com::7b350a13-650f-4952-a58f-d198a076f6d9" providerId="AD" clId="Web-{5FA9E1A1-0760-4B45-B425-C9035FB50068}" dt="2019-03-18T05:02:31.943" v="0"/>
      <pc:docMkLst>
        <pc:docMk/>
      </pc:docMkLst>
      <pc:sldChg chg="ord">
        <pc:chgData name="Preet Patel" userId="S::ppat504_aucklanduni.ac.nz#ext#@microsoft.onmicrosoft.com::7b350a13-650f-4952-a58f-d198a076f6d9" providerId="AD" clId="Web-{5FA9E1A1-0760-4B45-B425-C9035FB50068}" dt="2019-03-18T05:02:31.943" v="0"/>
        <pc:sldMkLst>
          <pc:docMk/>
          <pc:sldMk cId="1150335825" sldId="263"/>
        </pc:sldMkLst>
      </pc:sldChg>
    </pc:docChg>
  </pc:docChgLst>
  <pc:docChgLst>
    <pc:chgData name="dipesh_95" userId="S::dipesh_95_hotmail.com#ext#@microsoft.onmicrosoft.com::2e239cd2-21bc-43f4-b910-7690539c5f16" providerId="AD" clId="Web-{AE3621D9-BCDF-4FA2-A8CC-A89978D9AE91}"/>
    <pc:docChg chg="modSld">
      <pc:chgData name="dipesh_95" userId="S::dipesh_95_hotmail.com#ext#@microsoft.onmicrosoft.com::2e239cd2-21bc-43f4-b910-7690539c5f16" providerId="AD" clId="Web-{AE3621D9-BCDF-4FA2-A8CC-A89978D9AE91}" dt="2019-03-18T03:08:23.213" v="1" actId="1076"/>
      <pc:docMkLst>
        <pc:docMk/>
      </pc:docMkLst>
      <pc:sldChg chg="modSp">
        <pc:chgData name="dipesh_95" userId="S::dipesh_95_hotmail.com#ext#@microsoft.onmicrosoft.com::2e239cd2-21bc-43f4-b910-7690539c5f16" providerId="AD" clId="Web-{AE3621D9-BCDF-4FA2-A8CC-A89978D9AE91}" dt="2019-03-18T03:08:23.213" v="1" actId="1076"/>
        <pc:sldMkLst>
          <pc:docMk/>
          <pc:sldMk cId="195582168" sldId="259"/>
        </pc:sldMkLst>
        <pc:picChg chg="mod">
          <ac:chgData name="dipesh_95" userId="S::dipesh_95_hotmail.com#ext#@microsoft.onmicrosoft.com::2e239cd2-21bc-43f4-b910-7690539c5f16" providerId="AD" clId="Web-{AE3621D9-BCDF-4FA2-A8CC-A89978D9AE91}" dt="2019-03-18T03:08:23.213" v="1" actId="1076"/>
          <ac:picMkLst>
            <pc:docMk/>
            <pc:sldMk cId="195582168" sldId="259"/>
            <ac:picMk id="3" creationId="{AB0512FB-5631-43C1-BC79-6954C49F1939}"/>
          </ac:picMkLst>
        </pc:picChg>
      </pc:sldChg>
    </pc:docChg>
  </pc:docChgLst>
  <pc:docChgLst>
    <pc:chgData name="Anna Lim" userId="S::anlim@microsoft.com::87afcb94-ca81-4de7-b180-4ec0e2fa2758" providerId="AD" clId="Web-{D159A50A-AE10-41B8-80BA-8312BCFF0B3C}"/>
    <pc:docChg chg="modSld">
      <pc:chgData name="Anna Lim" userId="S::anlim@microsoft.com::87afcb94-ca81-4de7-b180-4ec0e2fa2758" providerId="AD" clId="Web-{D159A50A-AE10-41B8-80BA-8312BCFF0B3C}" dt="2019-03-18T00:35:41.614" v="365"/>
      <pc:docMkLst>
        <pc:docMk/>
      </pc:docMkLst>
      <pc:sldChg chg="modNotes">
        <pc:chgData name="Anna Lim" userId="S::anlim@microsoft.com::87afcb94-ca81-4de7-b180-4ec0e2fa2758" providerId="AD" clId="Web-{D159A50A-AE10-41B8-80BA-8312BCFF0B3C}" dt="2019-03-18T00:34:12.614" v="273"/>
        <pc:sldMkLst>
          <pc:docMk/>
          <pc:sldMk cId="1666508604" sldId="256"/>
        </pc:sldMkLst>
      </pc:sldChg>
      <pc:sldChg chg="modNotes">
        <pc:chgData name="Anna Lim" userId="S::anlim@microsoft.com::87afcb94-ca81-4de7-b180-4ec0e2fa2758" providerId="AD" clId="Web-{D159A50A-AE10-41B8-80BA-8312BCFF0B3C}" dt="2019-03-18T00:35:25.426" v="325"/>
        <pc:sldMkLst>
          <pc:docMk/>
          <pc:sldMk cId="195582168" sldId="259"/>
        </pc:sldMkLst>
      </pc:sldChg>
      <pc:sldChg chg="modNotes">
        <pc:chgData name="Anna Lim" userId="S::anlim@microsoft.com::87afcb94-ca81-4de7-b180-4ec0e2fa2758" providerId="AD" clId="Web-{D159A50A-AE10-41B8-80BA-8312BCFF0B3C}" dt="2019-03-18T00:35:41.614" v="365"/>
        <pc:sldMkLst>
          <pc:docMk/>
          <pc:sldMk cId="475945595" sldId="260"/>
        </pc:sldMkLst>
      </pc:sldChg>
    </pc:docChg>
  </pc:docChgLst>
  <pc:docChgLst>
    <pc:chgData name="Anna Lim" userId="87afcb94-ca81-4de7-b180-4ec0e2fa2758" providerId="ADAL" clId="{5F15288A-425E-4DA1-95D5-F671F5E4826E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73DB95-4930-4A5B-8982-EE069C907714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2FA948A7-7BB2-4EF2-B451-247FB47D8FED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b="1"/>
            <a:t>April - July </a:t>
          </a:r>
          <a:endParaRPr lang="en-NZ" b="1"/>
        </a:p>
      </dgm:t>
    </dgm:pt>
    <dgm:pt modelId="{C6429E7F-80A0-465E-86C3-099A485E3806}" type="parTrans" cxnId="{8BD36475-EC57-4C37-A2F4-56E015132FEF}">
      <dgm:prSet/>
      <dgm:spPr/>
      <dgm:t>
        <a:bodyPr/>
        <a:lstStyle/>
        <a:p>
          <a:endParaRPr lang="en-NZ"/>
        </a:p>
      </dgm:t>
    </dgm:pt>
    <dgm:pt modelId="{30BE4270-1ED5-495B-A9CB-365DA7872C23}" type="sibTrans" cxnId="{8BD36475-EC57-4C37-A2F4-56E015132FEF}">
      <dgm:prSet/>
      <dgm:spPr>
        <a:gradFill flip="none" rotWithShape="0">
          <a:gsLst>
            <a:gs pos="0">
              <a:srgbClr val="7030A0">
                <a:tint val="66000"/>
                <a:satMod val="160000"/>
              </a:srgbClr>
            </a:gs>
            <a:gs pos="50000">
              <a:srgbClr val="7030A0">
                <a:tint val="44500"/>
                <a:satMod val="160000"/>
              </a:srgbClr>
            </a:gs>
            <a:gs pos="100000">
              <a:srgbClr val="7030A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</dgm:spPr>
      <dgm:t>
        <a:bodyPr/>
        <a:lstStyle/>
        <a:p>
          <a:endParaRPr lang="en-NZ"/>
        </a:p>
      </dgm:t>
    </dgm:pt>
    <dgm:pt modelId="{E8D908D1-43FF-47FB-BC98-9B2A0E1EDD02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Basic Training</a:t>
          </a:r>
          <a:endParaRPr lang="en-NZ"/>
        </a:p>
      </dgm:t>
    </dgm:pt>
    <dgm:pt modelId="{DEB03E38-0359-4881-845B-9AF03D0A82EB}" type="parTrans" cxnId="{409C324E-F525-42A4-8F13-E6A1342C4B04}">
      <dgm:prSet/>
      <dgm:spPr/>
      <dgm:t>
        <a:bodyPr/>
        <a:lstStyle/>
        <a:p>
          <a:endParaRPr lang="en-NZ"/>
        </a:p>
      </dgm:t>
    </dgm:pt>
    <dgm:pt modelId="{EFA57236-BFEB-41D9-9D56-D799A3358BFB}" type="sibTrans" cxnId="{409C324E-F525-42A4-8F13-E6A1342C4B04}">
      <dgm:prSet/>
      <dgm:spPr/>
      <dgm:t>
        <a:bodyPr/>
        <a:lstStyle/>
        <a:p>
          <a:endParaRPr lang="en-NZ"/>
        </a:p>
      </dgm:t>
    </dgm:pt>
    <dgm:pt modelId="{DD24B73D-1FFF-4B6B-B992-6D0E23BD6B01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b="1"/>
            <a:t>July - August</a:t>
          </a:r>
          <a:endParaRPr lang="en-NZ" b="1"/>
        </a:p>
      </dgm:t>
    </dgm:pt>
    <dgm:pt modelId="{B38FBE2F-0499-4C60-B873-F3115B411071}" type="parTrans" cxnId="{577CD2D0-A916-4879-A8EB-6E2A2341F35D}">
      <dgm:prSet/>
      <dgm:spPr/>
      <dgm:t>
        <a:bodyPr/>
        <a:lstStyle/>
        <a:p>
          <a:endParaRPr lang="en-NZ"/>
        </a:p>
      </dgm:t>
    </dgm:pt>
    <dgm:pt modelId="{27E58BA3-87DE-4A3E-977E-00EEB0474581}" type="sibTrans" cxnId="{577CD2D0-A916-4879-A8EB-6E2A2341F35D}">
      <dgm:prSet/>
      <dgm:spPr>
        <a:gradFill flip="none" rotWithShape="0">
          <a:gsLst>
            <a:gs pos="0">
              <a:srgbClr val="7030A0">
                <a:tint val="66000"/>
                <a:satMod val="160000"/>
              </a:srgbClr>
            </a:gs>
            <a:gs pos="50000">
              <a:srgbClr val="7030A0">
                <a:tint val="44500"/>
                <a:satMod val="160000"/>
              </a:srgbClr>
            </a:gs>
            <a:gs pos="100000">
              <a:srgbClr val="7030A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</dgm:spPr>
      <dgm:t>
        <a:bodyPr/>
        <a:lstStyle/>
        <a:p>
          <a:endParaRPr lang="en-NZ"/>
        </a:p>
      </dgm:t>
    </dgm:pt>
    <dgm:pt modelId="{CC743428-73D6-49B8-9BE6-E37C4578BD52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Advanced Training</a:t>
          </a:r>
          <a:endParaRPr lang="en-NZ"/>
        </a:p>
      </dgm:t>
    </dgm:pt>
    <dgm:pt modelId="{AC11CC3F-79D9-479A-9B78-DA115E1CBC9B}" type="parTrans" cxnId="{BB794018-FCF3-41E7-A90A-2A1CE479990F}">
      <dgm:prSet/>
      <dgm:spPr/>
      <dgm:t>
        <a:bodyPr/>
        <a:lstStyle/>
        <a:p>
          <a:endParaRPr lang="en-NZ"/>
        </a:p>
      </dgm:t>
    </dgm:pt>
    <dgm:pt modelId="{8EE1F2AA-1D5B-4CF7-9D3A-C06AE1816558}" type="sibTrans" cxnId="{BB794018-FCF3-41E7-A90A-2A1CE479990F}">
      <dgm:prSet/>
      <dgm:spPr/>
      <dgm:t>
        <a:bodyPr/>
        <a:lstStyle/>
        <a:p>
          <a:endParaRPr lang="en-NZ"/>
        </a:p>
      </dgm:t>
    </dgm:pt>
    <dgm:pt modelId="{5B4F5D5B-02EA-45A7-A1D5-E409436F65C8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b="1"/>
            <a:t>September</a:t>
          </a:r>
          <a:endParaRPr lang="en-NZ" b="1"/>
        </a:p>
      </dgm:t>
    </dgm:pt>
    <dgm:pt modelId="{9BAB166B-B24C-40B4-9B43-019308717BD1}" type="parTrans" cxnId="{2A7AA1D2-8480-4AD0-967C-854FB085ED40}">
      <dgm:prSet/>
      <dgm:spPr/>
      <dgm:t>
        <a:bodyPr/>
        <a:lstStyle/>
        <a:p>
          <a:endParaRPr lang="en-NZ"/>
        </a:p>
      </dgm:t>
    </dgm:pt>
    <dgm:pt modelId="{1B5B5F7F-5315-497C-A084-B18C38779C05}" type="sibTrans" cxnId="{2A7AA1D2-8480-4AD0-967C-854FB085ED40}">
      <dgm:prSet/>
      <dgm:spPr>
        <a:gradFill flip="none" rotWithShape="0">
          <a:gsLst>
            <a:gs pos="0">
              <a:srgbClr val="7030A0">
                <a:tint val="66000"/>
                <a:satMod val="160000"/>
              </a:srgbClr>
            </a:gs>
            <a:gs pos="50000">
              <a:srgbClr val="7030A0">
                <a:tint val="44500"/>
                <a:satMod val="160000"/>
              </a:srgbClr>
            </a:gs>
            <a:gs pos="100000">
              <a:srgbClr val="7030A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</dgm:spPr>
      <dgm:t>
        <a:bodyPr/>
        <a:lstStyle/>
        <a:p>
          <a:endParaRPr lang="en-NZ"/>
        </a:p>
      </dgm:t>
    </dgm:pt>
    <dgm:pt modelId="{24786459-7A9F-4D49-9F97-07816FFFB913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Employer Evening</a:t>
          </a:r>
          <a:endParaRPr lang="en-NZ"/>
        </a:p>
      </dgm:t>
    </dgm:pt>
    <dgm:pt modelId="{FA1795D9-EC77-449A-A392-3554839A82CC}" type="parTrans" cxnId="{989A76AF-4EE4-452E-84AE-970BAAB96D8D}">
      <dgm:prSet/>
      <dgm:spPr/>
      <dgm:t>
        <a:bodyPr/>
        <a:lstStyle/>
        <a:p>
          <a:endParaRPr lang="en-NZ"/>
        </a:p>
      </dgm:t>
    </dgm:pt>
    <dgm:pt modelId="{4C9367EC-248D-4B54-9B72-705420BA6A8C}" type="sibTrans" cxnId="{989A76AF-4EE4-452E-84AE-970BAAB96D8D}">
      <dgm:prSet/>
      <dgm:spPr/>
      <dgm:t>
        <a:bodyPr/>
        <a:lstStyle/>
        <a:p>
          <a:endParaRPr lang="en-NZ"/>
        </a:p>
      </dgm:t>
    </dgm:pt>
    <dgm:pt modelId="{6BB8984E-B013-45DD-8FFF-F9427F0FD46A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b="1"/>
            <a:t>November - February</a:t>
          </a:r>
          <a:endParaRPr lang="en-NZ" b="1"/>
        </a:p>
      </dgm:t>
    </dgm:pt>
    <dgm:pt modelId="{161805EF-0D40-46B7-9BC7-0F171D65F132}" type="parTrans" cxnId="{600A458F-740E-44E2-A667-89A4D83F099E}">
      <dgm:prSet/>
      <dgm:spPr/>
      <dgm:t>
        <a:bodyPr/>
        <a:lstStyle/>
        <a:p>
          <a:endParaRPr lang="en-NZ"/>
        </a:p>
      </dgm:t>
    </dgm:pt>
    <dgm:pt modelId="{A635FF15-E6AA-4AF2-ADEC-580D4F97C149}" type="sibTrans" cxnId="{600A458F-740E-44E2-A667-89A4D83F099E}">
      <dgm:prSet/>
      <dgm:spPr/>
      <dgm:t>
        <a:bodyPr/>
        <a:lstStyle/>
        <a:p>
          <a:endParaRPr lang="en-NZ"/>
        </a:p>
      </dgm:t>
    </dgm:pt>
    <dgm:pt modelId="{0FF5FC98-0A92-4576-B0DA-E1EF643441A1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Work Placement</a:t>
          </a:r>
          <a:endParaRPr lang="en-NZ"/>
        </a:p>
      </dgm:t>
    </dgm:pt>
    <dgm:pt modelId="{95DEB8D3-22EE-4E14-B3BC-E22C38E3C765}" type="parTrans" cxnId="{7E2E8561-5006-4BF8-8722-9B618D93FA81}">
      <dgm:prSet/>
      <dgm:spPr/>
      <dgm:t>
        <a:bodyPr/>
        <a:lstStyle/>
        <a:p>
          <a:endParaRPr lang="en-NZ"/>
        </a:p>
      </dgm:t>
    </dgm:pt>
    <dgm:pt modelId="{D3AD2F68-7B7C-465E-A6BA-B7DE7DA7D51A}" type="sibTrans" cxnId="{7E2E8561-5006-4BF8-8722-9B618D93FA81}">
      <dgm:prSet/>
      <dgm:spPr/>
      <dgm:t>
        <a:bodyPr/>
        <a:lstStyle/>
        <a:p>
          <a:endParaRPr lang="en-NZ"/>
        </a:p>
      </dgm:t>
    </dgm:pt>
    <dgm:pt modelId="{E2CDA14D-B60F-4551-8E46-FAF80EAA42A5}" type="pres">
      <dgm:prSet presAssocID="{5573DB95-4930-4A5B-8982-EE069C907714}" presName="linearFlow" presStyleCnt="0">
        <dgm:presLayoutVars>
          <dgm:dir/>
          <dgm:animLvl val="lvl"/>
          <dgm:resizeHandles val="exact"/>
        </dgm:presLayoutVars>
      </dgm:prSet>
      <dgm:spPr/>
    </dgm:pt>
    <dgm:pt modelId="{14770803-D7DF-4D0D-8D09-DD309006D1CC}" type="pres">
      <dgm:prSet presAssocID="{2FA948A7-7BB2-4EF2-B451-247FB47D8FED}" presName="composite" presStyleCnt="0"/>
      <dgm:spPr/>
    </dgm:pt>
    <dgm:pt modelId="{E2578623-8227-4C74-ACDC-EAE57D35D2E6}" type="pres">
      <dgm:prSet presAssocID="{2FA948A7-7BB2-4EF2-B451-247FB47D8FE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70DD977-8CEB-4F86-9F04-A70BABF34849}" type="pres">
      <dgm:prSet presAssocID="{2FA948A7-7BB2-4EF2-B451-247FB47D8FED}" presName="parSh" presStyleLbl="node1" presStyleIdx="0" presStyleCnt="4"/>
      <dgm:spPr/>
    </dgm:pt>
    <dgm:pt modelId="{CAB87E6C-6046-4024-817C-FC7C9BBD94F0}" type="pres">
      <dgm:prSet presAssocID="{2FA948A7-7BB2-4EF2-B451-247FB47D8FED}" presName="desTx" presStyleLbl="fgAcc1" presStyleIdx="0" presStyleCnt="4">
        <dgm:presLayoutVars>
          <dgm:bulletEnabled val="1"/>
        </dgm:presLayoutVars>
      </dgm:prSet>
      <dgm:spPr/>
    </dgm:pt>
    <dgm:pt modelId="{B1364871-4597-458D-86EA-75CBD71A3603}" type="pres">
      <dgm:prSet presAssocID="{30BE4270-1ED5-495B-A9CB-365DA7872C23}" presName="sibTrans" presStyleLbl="sibTrans2D1" presStyleIdx="0" presStyleCnt="3"/>
      <dgm:spPr/>
    </dgm:pt>
    <dgm:pt modelId="{DA2D90AC-6EEE-4423-AE74-4BD6B138CB2A}" type="pres">
      <dgm:prSet presAssocID="{30BE4270-1ED5-495B-A9CB-365DA7872C23}" presName="connTx" presStyleLbl="sibTrans2D1" presStyleIdx="0" presStyleCnt="3"/>
      <dgm:spPr/>
    </dgm:pt>
    <dgm:pt modelId="{3C588BCB-94AD-48E1-B2C7-1ADA088C7A3A}" type="pres">
      <dgm:prSet presAssocID="{DD24B73D-1FFF-4B6B-B992-6D0E23BD6B01}" presName="composite" presStyleCnt="0"/>
      <dgm:spPr/>
    </dgm:pt>
    <dgm:pt modelId="{99672588-790C-4E81-8648-835C9E73E66A}" type="pres">
      <dgm:prSet presAssocID="{DD24B73D-1FFF-4B6B-B992-6D0E23BD6B0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09238F0-4035-428C-82A6-F4226EB7959B}" type="pres">
      <dgm:prSet presAssocID="{DD24B73D-1FFF-4B6B-B992-6D0E23BD6B01}" presName="parSh" presStyleLbl="node1" presStyleIdx="1" presStyleCnt="4"/>
      <dgm:spPr/>
    </dgm:pt>
    <dgm:pt modelId="{45B75A92-6AF7-4631-BD66-5786B017001A}" type="pres">
      <dgm:prSet presAssocID="{DD24B73D-1FFF-4B6B-B992-6D0E23BD6B01}" presName="desTx" presStyleLbl="fgAcc1" presStyleIdx="1" presStyleCnt="4">
        <dgm:presLayoutVars>
          <dgm:bulletEnabled val="1"/>
        </dgm:presLayoutVars>
      </dgm:prSet>
      <dgm:spPr/>
    </dgm:pt>
    <dgm:pt modelId="{F5C3DB4B-7619-47A9-A376-F0D55DEFB661}" type="pres">
      <dgm:prSet presAssocID="{27E58BA3-87DE-4A3E-977E-00EEB0474581}" presName="sibTrans" presStyleLbl="sibTrans2D1" presStyleIdx="1" presStyleCnt="3"/>
      <dgm:spPr/>
    </dgm:pt>
    <dgm:pt modelId="{6042DC10-21D3-49ED-8AA2-ECFD678CE5E8}" type="pres">
      <dgm:prSet presAssocID="{27E58BA3-87DE-4A3E-977E-00EEB0474581}" presName="connTx" presStyleLbl="sibTrans2D1" presStyleIdx="1" presStyleCnt="3"/>
      <dgm:spPr/>
    </dgm:pt>
    <dgm:pt modelId="{58826D1D-5AFF-4AC7-9E44-17666B089AA8}" type="pres">
      <dgm:prSet presAssocID="{5B4F5D5B-02EA-45A7-A1D5-E409436F65C8}" presName="composite" presStyleCnt="0"/>
      <dgm:spPr/>
    </dgm:pt>
    <dgm:pt modelId="{91598E51-A875-496F-9B24-D28626D4F79D}" type="pres">
      <dgm:prSet presAssocID="{5B4F5D5B-02EA-45A7-A1D5-E409436F65C8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D74C2F8-035B-4EC0-9986-D26737EB8C34}" type="pres">
      <dgm:prSet presAssocID="{5B4F5D5B-02EA-45A7-A1D5-E409436F65C8}" presName="parSh" presStyleLbl="node1" presStyleIdx="2" presStyleCnt="4"/>
      <dgm:spPr/>
    </dgm:pt>
    <dgm:pt modelId="{B9F82077-8522-420D-84B7-23D180DBFE03}" type="pres">
      <dgm:prSet presAssocID="{5B4F5D5B-02EA-45A7-A1D5-E409436F65C8}" presName="desTx" presStyleLbl="fgAcc1" presStyleIdx="2" presStyleCnt="4">
        <dgm:presLayoutVars>
          <dgm:bulletEnabled val="1"/>
        </dgm:presLayoutVars>
      </dgm:prSet>
      <dgm:spPr/>
    </dgm:pt>
    <dgm:pt modelId="{F20EC69A-E2FD-472A-AFB6-9519339FEFE0}" type="pres">
      <dgm:prSet presAssocID="{1B5B5F7F-5315-497C-A084-B18C38779C05}" presName="sibTrans" presStyleLbl="sibTrans2D1" presStyleIdx="2" presStyleCnt="3"/>
      <dgm:spPr/>
    </dgm:pt>
    <dgm:pt modelId="{E8987B10-C7DF-4AD5-BD3B-9242A4AE9225}" type="pres">
      <dgm:prSet presAssocID="{1B5B5F7F-5315-497C-A084-B18C38779C05}" presName="connTx" presStyleLbl="sibTrans2D1" presStyleIdx="2" presStyleCnt="3"/>
      <dgm:spPr/>
    </dgm:pt>
    <dgm:pt modelId="{AA025360-6EC7-40C7-A381-94016389014E}" type="pres">
      <dgm:prSet presAssocID="{6BB8984E-B013-45DD-8FFF-F9427F0FD46A}" presName="composite" presStyleCnt="0"/>
      <dgm:spPr/>
    </dgm:pt>
    <dgm:pt modelId="{0B8A301D-3902-454F-9076-C75F7530AFEB}" type="pres">
      <dgm:prSet presAssocID="{6BB8984E-B013-45DD-8FFF-F9427F0FD46A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D2A1FDE-CCB5-4484-8D80-5C8BF531D1E7}" type="pres">
      <dgm:prSet presAssocID="{6BB8984E-B013-45DD-8FFF-F9427F0FD46A}" presName="parSh" presStyleLbl="node1" presStyleIdx="3" presStyleCnt="4"/>
      <dgm:spPr/>
    </dgm:pt>
    <dgm:pt modelId="{9E7E9A97-1EA7-47A4-B90B-F5083CC096C0}" type="pres">
      <dgm:prSet presAssocID="{6BB8984E-B013-45DD-8FFF-F9427F0FD46A}" presName="desTx" presStyleLbl="fgAcc1" presStyleIdx="3" presStyleCnt="4">
        <dgm:presLayoutVars>
          <dgm:bulletEnabled val="1"/>
        </dgm:presLayoutVars>
      </dgm:prSet>
      <dgm:spPr/>
    </dgm:pt>
  </dgm:ptLst>
  <dgm:cxnLst>
    <dgm:cxn modelId="{372E3001-6950-49B1-B9BA-56F9933BADF9}" type="presOf" srcId="{5B4F5D5B-02EA-45A7-A1D5-E409436F65C8}" destId="{91598E51-A875-496F-9B24-D28626D4F79D}" srcOrd="0" destOrd="0" presId="urn:microsoft.com/office/officeart/2005/8/layout/process3"/>
    <dgm:cxn modelId="{ACAED70F-7E84-4BF0-8C13-64F30E0F1FDF}" type="presOf" srcId="{DD24B73D-1FFF-4B6B-B992-6D0E23BD6B01}" destId="{509238F0-4035-428C-82A6-F4226EB7959B}" srcOrd="1" destOrd="0" presId="urn:microsoft.com/office/officeart/2005/8/layout/process3"/>
    <dgm:cxn modelId="{BB794018-FCF3-41E7-A90A-2A1CE479990F}" srcId="{DD24B73D-1FFF-4B6B-B992-6D0E23BD6B01}" destId="{CC743428-73D6-49B8-9BE6-E37C4578BD52}" srcOrd="0" destOrd="0" parTransId="{AC11CC3F-79D9-479A-9B78-DA115E1CBC9B}" sibTransId="{8EE1F2AA-1D5B-4CF7-9D3A-C06AE1816558}"/>
    <dgm:cxn modelId="{877BDC1E-85E0-40D2-9454-7FF71E14F649}" type="presOf" srcId="{27E58BA3-87DE-4A3E-977E-00EEB0474581}" destId="{6042DC10-21D3-49ED-8AA2-ECFD678CE5E8}" srcOrd="1" destOrd="0" presId="urn:microsoft.com/office/officeart/2005/8/layout/process3"/>
    <dgm:cxn modelId="{75148A20-9E5A-4FB6-9F6B-59126B3EE005}" type="presOf" srcId="{5573DB95-4930-4A5B-8982-EE069C907714}" destId="{E2CDA14D-B60F-4551-8E46-FAF80EAA42A5}" srcOrd="0" destOrd="0" presId="urn:microsoft.com/office/officeart/2005/8/layout/process3"/>
    <dgm:cxn modelId="{603FE040-D602-45D2-8137-E3C44BE6F448}" type="presOf" srcId="{CC743428-73D6-49B8-9BE6-E37C4578BD52}" destId="{45B75A92-6AF7-4631-BD66-5786B017001A}" srcOrd="0" destOrd="0" presId="urn:microsoft.com/office/officeart/2005/8/layout/process3"/>
    <dgm:cxn modelId="{7A3D094A-77FE-4B4B-8C76-E64942F3F9BB}" type="presOf" srcId="{DD24B73D-1FFF-4B6B-B992-6D0E23BD6B01}" destId="{99672588-790C-4E81-8648-835C9E73E66A}" srcOrd="0" destOrd="0" presId="urn:microsoft.com/office/officeart/2005/8/layout/process3"/>
    <dgm:cxn modelId="{409C324E-F525-42A4-8F13-E6A1342C4B04}" srcId="{2FA948A7-7BB2-4EF2-B451-247FB47D8FED}" destId="{E8D908D1-43FF-47FB-BC98-9B2A0E1EDD02}" srcOrd="0" destOrd="0" parTransId="{DEB03E38-0359-4881-845B-9AF03D0A82EB}" sibTransId="{EFA57236-BFEB-41D9-9D56-D799A3358BFB}"/>
    <dgm:cxn modelId="{59F3204F-9C21-4614-BFD5-86BEFE772611}" type="presOf" srcId="{E8D908D1-43FF-47FB-BC98-9B2A0E1EDD02}" destId="{CAB87E6C-6046-4024-817C-FC7C9BBD94F0}" srcOrd="0" destOrd="0" presId="urn:microsoft.com/office/officeart/2005/8/layout/process3"/>
    <dgm:cxn modelId="{39391D55-3883-4CFC-993F-C5FEF734E7DD}" type="presOf" srcId="{30BE4270-1ED5-495B-A9CB-365DA7872C23}" destId="{DA2D90AC-6EEE-4423-AE74-4BD6B138CB2A}" srcOrd="1" destOrd="0" presId="urn:microsoft.com/office/officeart/2005/8/layout/process3"/>
    <dgm:cxn modelId="{7E2E8561-5006-4BF8-8722-9B618D93FA81}" srcId="{6BB8984E-B013-45DD-8FFF-F9427F0FD46A}" destId="{0FF5FC98-0A92-4576-B0DA-E1EF643441A1}" srcOrd="0" destOrd="0" parTransId="{95DEB8D3-22EE-4E14-B3BC-E22C38E3C765}" sibTransId="{D3AD2F68-7B7C-465E-A6BA-B7DE7DA7D51A}"/>
    <dgm:cxn modelId="{354FEB63-669F-4447-9F80-B272093E8780}" type="presOf" srcId="{1B5B5F7F-5315-497C-A084-B18C38779C05}" destId="{E8987B10-C7DF-4AD5-BD3B-9242A4AE9225}" srcOrd="1" destOrd="0" presId="urn:microsoft.com/office/officeart/2005/8/layout/process3"/>
    <dgm:cxn modelId="{2715AD67-2DC9-4ED8-91D2-8259C2B109F3}" type="presOf" srcId="{2FA948A7-7BB2-4EF2-B451-247FB47D8FED}" destId="{F70DD977-8CEB-4F86-9F04-A70BABF34849}" srcOrd="1" destOrd="0" presId="urn:microsoft.com/office/officeart/2005/8/layout/process3"/>
    <dgm:cxn modelId="{7B08BF67-8033-463C-8B4E-71BD0166D645}" type="presOf" srcId="{30BE4270-1ED5-495B-A9CB-365DA7872C23}" destId="{B1364871-4597-458D-86EA-75CBD71A3603}" srcOrd="0" destOrd="0" presId="urn:microsoft.com/office/officeart/2005/8/layout/process3"/>
    <dgm:cxn modelId="{AE8E396C-3F7C-4E6B-B024-6DAC7AA7D6D9}" type="presOf" srcId="{6BB8984E-B013-45DD-8FFF-F9427F0FD46A}" destId="{1D2A1FDE-CCB5-4484-8D80-5C8BF531D1E7}" srcOrd="1" destOrd="0" presId="urn:microsoft.com/office/officeart/2005/8/layout/process3"/>
    <dgm:cxn modelId="{A5E6DC6E-EC9A-4314-ABC0-3FE4A1CA8909}" type="presOf" srcId="{6BB8984E-B013-45DD-8FFF-F9427F0FD46A}" destId="{0B8A301D-3902-454F-9076-C75F7530AFEB}" srcOrd="0" destOrd="0" presId="urn:microsoft.com/office/officeart/2005/8/layout/process3"/>
    <dgm:cxn modelId="{62438772-CD79-4A62-957B-A9975082F27B}" type="presOf" srcId="{5B4F5D5B-02EA-45A7-A1D5-E409436F65C8}" destId="{AD74C2F8-035B-4EC0-9986-D26737EB8C34}" srcOrd="1" destOrd="0" presId="urn:microsoft.com/office/officeart/2005/8/layout/process3"/>
    <dgm:cxn modelId="{8BD36475-EC57-4C37-A2F4-56E015132FEF}" srcId="{5573DB95-4930-4A5B-8982-EE069C907714}" destId="{2FA948A7-7BB2-4EF2-B451-247FB47D8FED}" srcOrd="0" destOrd="0" parTransId="{C6429E7F-80A0-465E-86C3-099A485E3806}" sibTransId="{30BE4270-1ED5-495B-A9CB-365DA7872C23}"/>
    <dgm:cxn modelId="{874BDF81-D8AE-44BC-8942-6224146B3EF3}" type="presOf" srcId="{1B5B5F7F-5315-497C-A084-B18C38779C05}" destId="{F20EC69A-E2FD-472A-AFB6-9519339FEFE0}" srcOrd="0" destOrd="0" presId="urn:microsoft.com/office/officeart/2005/8/layout/process3"/>
    <dgm:cxn modelId="{600A458F-740E-44E2-A667-89A4D83F099E}" srcId="{5573DB95-4930-4A5B-8982-EE069C907714}" destId="{6BB8984E-B013-45DD-8FFF-F9427F0FD46A}" srcOrd="3" destOrd="0" parTransId="{161805EF-0D40-46B7-9BC7-0F171D65F132}" sibTransId="{A635FF15-E6AA-4AF2-ADEC-580D4F97C149}"/>
    <dgm:cxn modelId="{6429399E-A370-49FB-B277-5FE1B20392C8}" type="presOf" srcId="{2FA948A7-7BB2-4EF2-B451-247FB47D8FED}" destId="{E2578623-8227-4C74-ACDC-EAE57D35D2E6}" srcOrd="0" destOrd="0" presId="urn:microsoft.com/office/officeart/2005/8/layout/process3"/>
    <dgm:cxn modelId="{989A76AF-4EE4-452E-84AE-970BAAB96D8D}" srcId="{5B4F5D5B-02EA-45A7-A1D5-E409436F65C8}" destId="{24786459-7A9F-4D49-9F97-07816FFFB913}" srcOrd="0" destOrd="0" parTransId="{FA1795D9-EC77-449A-A392-3554839A82CC}" sibTransId="{4C9367EC-248D-4B54-9B72-705420BA6A8C}"/>
    <dgm:cxn modelId="{6C6CC6B3-5626-4223-94D3-EC35C3B24C03}" type="presOf" srcId="{24786459-7A9F-4D49-9F97-07816FFFB913}" destId="{B9F82077-8522-420D-84B7-23D180DBFE03}" srcOrd="0" destOrd="0" presId="urn:microsoft.com/office/officeart/2005/8/layout/process3"/>
    <dgm:cxn modelId="{577CD2D0-A916-4879-A8EB-6E2A2341F35D}" srcId="{5573DB95-4930-4A5B-8982-EE069C907714}" destId="{DD24B73D-1FFF-4B6B-B992-6D0E23BD6B01}" srcOrd="1" destOrd="0" parTransId="{B38FBE2F-0499-4C60-B873-F3115B411071}" sibTransId="{27E58BA3-87DE-4A3E-977E-00EEB0474581}"/>
    <dgm:cxn modelId="{2A7AA1D2-8480-4AD0-967C-854FB085ED40}" srcId="{5573DB95-4930-4A5B-8982-EE069C907714}" destId="{5B4F5D5B-02EA-45A7-A1D5-E409436F65C8}" srcOrd="2" destOrd="0" parTransId="{9BAB166B-B24C-40B4-9B43-019308717BD1}" sibTransId="{1B5B5F7F-5315-497C-A084-B18C38779C05}"/>
    <dgm:cxn modelId="{A9C2A2DE-66D0-436B-870C-1DE64033EF74}" type="presOf" srcId="{27E58BA3-87DE-4A3E-977E-00EEB0474581}" destId="{F5C3DB4B-7619-47A9-A376-F0D55DEFB661}" srcOrd="0" destOrd="0" presId="urn:microsoft.com/office/officeart/2005/8/layout/process3"/>
    <dgm:cxn modelId="{AA8333E3-6BDF-480A-9995-BB84AAD715BB}" type="presOf" srcId="{0FF5FC98-0A92-4576-B0DA-E1EF643441A1}" destId="{9E7E9A97-1EA7-47A4-B90B-F5083CC096C0}" srcOrd="0" destOrd="0" presId="urn:microsoft.com/office/officeart/2005/8/layout/process3"/>
    <dgm:cxn modelId="{4DE95B82-05AB-42DC-9DD9-EF4CEDF88C36}" type="presParOf" srcId="{E2CDA14D-B60F-4551-8E46-FAF80EAA42A5}" destId="{14770803-D7DF-4D0D-8D09-DD309006D1CC}" srcOrd="0" destOrd="0" presId="urn:microsoft.com/office/officeart/2005/8/layout/process3"/>
    <dgm:cxn modelId="{594B96D2-FE90-4F0C-950C-4DA2F2C0053A}" type="presParOf" srcId="{14770803-D7DF-4D0D-8D09-DD309006D1CC}" destId="{E2578623-8227-4C74-ACDC-EAE57D35D2E6}" srcOrd="0" destOrd="0" presId="urn:microsoft.com/office/officeart/2005/8/layout/process3"/>
    <dgm:cxn modelId="{BB5C3F5C-97CD-4930-B870-111AA9797D8F}" type="presParOf" srcId="{14770803-D7DF-4D0D-8D09-DD309006D1CC}" destId="{F70DD977-8CEB-4F86-9F04-A70BABF34849}" srcOrd="1" destOrd="0" presId="urn:microsoft.com/office/officeart/2005/8/layout/process3"/>
    <dgm:cxn modelId="{9CF1F01B-2AFA-41A4-A17B-2D7A7228E293}" type="presParOf" srcId="{14770803-D7DF-4D0D-8D09-DD309006D1CC}" destId="{CAB87E6C-6046-4024-817C-FC7C9BBD94F0}" srcOrd="2" destOrd="0" presId="urn:microsoft.com/office/officeart/2005/8/layout/process3"/>
    <dgm:cxn modelId="{1CAD9A04-68DF-4A16-9453-F712597D8C57}" type="presParOf" srcId="{E2CDA14D-B60F-4551-8E46-FAF80EAA42A5}" destId="{B1364871-4597-458D-86EA-75CBD71A3603}" srcOrd="1" destOrd="0" presId="urn:microsoft.com/office/officeart/2005/8/layout/process3"/>
    <dgm:cxn modelId="{38E78061-697E-42B2-83E1-054DE257173D}" type="presParOf" srcId="{B1364871-4597-458D-86EA-75CBD71A3603}" destId="{DA2D90AC-6EEE-4423-AE74-4BD6B138CB2A}" srcOrd="0" destOrd="0" presId="urn:microsoft.com/office/officeart/2005/8/layout/process3"/>
    <dgm:cxn modelId="{29F33887-D992-4A03-B9F2-95567F6AD34D}" type="presParOf" srcId="{E2CDA14D-B60F-4551-8E46-FAF80EAA42A5}" destId="{3C588BCB-94AD-48E1-B2C7-1ADA088C7A3A}" srcOrd="2" destOrd="0" presId="urn:microsoft.com/office/officeart/2005/8/layout/process3"/>
    <dgm:cxn modelId="{828C9567-8969-41B5-841B-5265F4379EEC}" type="presParOf" srcId="{3C588BCB-94AD-48E1-B2C7-1ADA088C7A3A}" destId="{99672588-790C-4E81-8648-835C9E73E66A}" srcOrd="0" destOrd="0" presId="urn:microsoft.com/office/officeart/2005/8/layout/process3"/>
    <dgm:cxn modelId="{C2F0C338-B5B0-4C55-AE8E-2F9CA0E1D6D2}" type="presParOf" srcId="{3C588BCB-94AD-48E1-B2C7-1ADA088C7A3A}" destId="{509238F0-4035-428C-82A6-F4226EB7959B}" srcOrd="1" destOrd="0" presId="urn:microsoft.com/office/officeart/2005/8/layout/process3"/>
    <dgm:cxn modelId="{955ABB14-CE75-469F-9BE5-DFE031165536}" type="presParOf" srcId="{3C588BCB-94AD-48E1-B2C7-1ADA088C7A3A}" destId="{45B75A92-6AF7-4631-BD66-5786B017001A}" srcOrd="2" destOrd="0" presId="urn:microsoft.com/office/officeart/2005/8/layout/process3"/>
    <dgm:cxn modelId="{F2C038B7-E228-4B2D-B707-5E855D072567}" type="presParOf" srcId="{E2CDA14D-B60F-4551-8E46-FAF80EAA42A5}" destId="{F5C3DB4B-7619-47A9-A376-F0D55DEFB661}" srcOrd="3" destOrd="0" presId="urn:microsoft.com/office/officeart/2005/8/layout/process3"/>
    <dgm:cxn modelId="{048CE12A-38FA-4E2D-B5E5-48D6B5D2E081}" type="presParOf" srcId="{F5C3DB4B-7619-47A9-A376-F0D55DEFB661}" destId="{6042DC10-21D3-49ED-8AA2-ECFD678CE5E8}" srcOrd="0" destOrd="0" presId="urn:microsoft.com/office/officeart/2005/8/layout/process3"/>
    <dgm:cxn modelId="{A97F4665-DF19-4008-9C6F-5FDC9D34AFAD}" type="presParOf" srcId="{E2CDA14D-B60F-4551-8E46-FAF80EAA42A5}" destId="{58826D1D-5AFF-4AC7-9E44-17666B089AA8}" srcOrd="4" destOrd="0" presId="urn:microsoft.com/office/officeart/2005/8/layout/process3"/>
    <dgm:cxn modelId="{BA40C0DF-CA92-495F-A65B-FF4D2B9FC998}" type="presParOf" srcId="{58826D1D-5AFF-4AC7-9E44-17666B089AA8}" destId="{91598E51-A875-496F-9B24-D28626D4F79D}" srcOrd="0" destOrd="0" presId="urn:microsoft.com/office/officeart/2005/8/layout/process3"/>
    <dgm:cxn modelId="{7C393EFA-5289-4D3D-9229-298169877707}" type="presParOf" srcId="{58826D1D-5AFF-4AC7-9E44-17666B089AA8}" destId="{AD74C2F8-035B-4EC0-9986-D26737EB8C34}" srcOrd="1" destOrd="0" presId="urn:microsoft.com/office/officeart/2005/8/layout/process3"/>
    <dgm:cxn modelId="{27E1C8D8-C841-4359-BC09-35E06F5762D7}" type="presParOf" srcId="{58826D1D-5AFF-4AC7-9E44-17666B089AA8}" destId="{B9F82077-8522-420D-84B7-23D180DBFE03}" srcOrd="2" destOrd="0" presId="urn:microsoft.com/office/officeart/2005/8/layout/process3"/>
    <dgm:cxn modelId="{EC143DF0-9AC4-46CB-B5DC-096836E864C5}" type="presParOf" srcId="{E2CDA14D-B60F-4551-8E46-FAF80EAA42A5}" destId="{F20EC69A-E2FD-472A-AFB6-9519339FEFE0}" srcOrd="5" destOrd="0" presId="urn:microsoft.com/office/officeart/2005/8/layout/process3"/>
    <dgm:cxn modelId="{4442E695-5D01-425D-A3C6-DA8B034A583D}" type="presParOf" srcId="{F20EC69A-E2FD-472A-AFB6-9519339FEFE0}" destId="{E8987B10-C7DF-4AD5-BD3B-9242A4AE9225}" srcOrd="0" destOrd="0" presId="urn:microsoft.com/office/officeart/2005/8/layout/process3"/>
    <dgm:cxn modelId="{ABEB0C17-6920-4D2B-B753-42383A1470D1}" type="presParOf" srcId="{E2CDA14D-B60F-4551-8E46-FAF80EAA42A5}" destId="{AA025360-6EC7-40C7-A381-94016389014E}" srcOrd="6" destOrd="0" presId="urn:microsoft.com/office/officeart/2005/8/layout/process3"/>
    <dgm:cxn modelId="{2CE70DB1-2325-43C4-AEFE-E3A5FA6CCDEC}" type="presParOf" srcId="{AA025360-6EC7-40C7-A381-94016389014E}" destId="{0B8A301D-3902-454F-9076-C75F7530AFEB}" srcOrd="0" destOrd="0" presId="urn:microsoft.com/office/officeart/2005/8/layout/process3"/>
    <dgm:cxn modelId="{1664CC64-59F4-481C-BAC4-E2D91799119C}" type="presParOf" srcId="{AA025360-6EC7-40C7-A381-94016389014E}" destId="{1D2A1FDE-CCB5-4484-8D80-5C8BF531D1E7}" srcOrd="1" destOrd="0" presId="urn:microsoft.com/office/officeart/2005/8/layout/process3"/>
    <dgm:cxn modelId="{E6C91838-3D74-4C55-8226-AE6A54C83813}" type="presParOf" srcId="{AA025360-6EC7-40C7-A381-94016389014E}" destId="{9E7E9A97-1EA7-47A4-B90B-F5083CC096C0}" srcOrd="2" destOrd="0" presId="urn:microsoft.com/office/officeart/2005/8/layout/process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DD977-8CEB-4F86-9F04-A70BABF34849}">
      <dsp:nvSpPr>
        <dsp:cNvPr id="0" name=""/>
        <dsp:cNvSpPr/>
      </dsp:nvSpPr>
      <dsp:spPr>
        <a:xfrm>
          <a:off x="1486" y="1631089"/>
          <a:ext cx="1868292" cy="111159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April - July </a:t>
          </a:r>
          <a:endParaRPr lang="en-NZ" sz="1900" b="1" kern="1200"/>
        </a:p>
      </dsp:txBody>
      <dsp:txXfrm>
        <a:off x="1486" y="1631089"/>
        <a:ext cx="1868292" cy="741063"/>
      </dsp:txXfrm>
    </dsp:sp>
    <dsp:sp modelId="{CAB87E6C-6046-4024-817C-FC7C9BBD94F0}">
      <dsp:nvSpPr>
        <dsp:cNvPr id="0" name=""/>
        <dsp:cNvSpPr/>
      </dsp:nvSpPr>
      <dsp:spPr>
        <a:xfrm>
          <a:off x="384149" y="2372153"/>
          <a:ext cx="1868292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Basic Training</a:t>
          </a:r>
          <a:endParaRPr lang="en-NZ" sz="1900" kern="1200"/>
        </a:p>
      </dsp:txBody>
      <dsp:txXfrm>
        <a:off x="416203" y="2404207"/>
        <a:ext cx="1804184" cy="1030292"/>
      </dsp:txXfrm>
    </dsp:sp>
    <dsp:sp modelId="{B1364871-4597-458D-86EA-75CBD71A3603}">
      <dsp:nvSpPr>
        <dsp:cNvPr id="0" name=""/>
        <dsp:cNvSpPr/>
      </dsp:nvSpPr>
      <dsp:spPr>
        <a:xfrm>
          <a:off x="2153005" y="1769046"/>
          <a:ext cx="600439" cy="465150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rgbClr val="7030A0">
                <a:tint val="66000"/>
                <a:satMod val="160000"/>
              </a:srgbClr>
            </a:gs>
            <a:gs pos="50000">
              <a:srgbClr val="7030A0">
                <a:tint val="44500"/>
                <a:satMod val="160000"/>
              </a:srgbClr>
            </a:gs>
            <a:gs pos="100000">
              <a:srgbClr val="7030A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Z" sz="1500" kern="1200"/>
        </a:p>
      </dsp:txBody>
      <dsp:txXfrm>
        <a:off x="2153005" y="1862076"/>
        <a:ext cx="460894" cy="279090"/>
      </dsp:txXfrm>
    </dsp:sp>
    <dsp:sp modelId="{509238F0-4035-428C-82A6-F4226EB7959B}">
      <dsp:nvSpPr>
        <dsp:cNvPr id="0" name=""/>
        <dsp:cNvSpPr/>
      </dsp:nvSpPr>
      <dsp:spPr>
        <a:xfrm>
          <a:off x="3002684" y="1631089"/>
          <a:ext cx="1868292" cy="111159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July - August</a:t>
          </a:r>
          <a:endParaRPr lang="en-NZ" sz="1900" b="1" kern="1200"/>
        </a:p>
      </dsp:txBody>
      <dsp:txXfrm>
        <a:off x="3002684" y="1631089"/>
        <a:ext cx="1868292" cy="741063"/>
      </dsp:txXfrm>
    </dsp:sp>
    <dsp:sp modelId="{45B75A92-6AF7-4631-BD66-5786B017001A}">
      <dsp:nvSpPr>
        <dsp:cNvPr id="0" name=""/>
        <dsp:cNvSpPr/>
      </dsp:nvSpPr>
      <dsp:spPr>
        <a:xfrm>
          <a:off x="3385347" y="2372153"/>
          <a:ext cx="1868292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Advanced Training</a:t>
          </a:r>
          <a:endParaRPr lang="en-NZ" sz="1900" kern="1200"/>
        </a:p>
      </dsp:txBody>
      <dsp:txXfrm>
        <a:off x="3417401" y="2404207"/>
        <a:ext cx="1804184" cy="1030292"/>
      </dsp:txXfrm>
    </dsp:sp>
    <dsp:sp modelId="{F5C3DB4B-7619-47A9-A376-F0D55DEFB661}">
      <dsp:nvSpPr>
        <dsp:cNvPr id="0" name=""/>
        <dsp:cNvSpPr/>
      </dsp:nvSpPr>
      <dsp:spPr>
        <a:xfrm>
          <a:off x="5154203" y="1769046"/>
          <a:ext cx="600439" cy="465150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rgbClr val="7030A0">
                <a:tint val="66000"/>
                <a:satMod val="160000"/>
              </a:srgbClr>
            </a:gs>
            <a:gs pos="50000">
              <a:srgbClr val="7030A0">
                <a:tint val="44500"/>
                <a:satMod val="160000"/>
              </a:srgbClr>
            </a:gs>
            <a:gs pos="100000">
              <a:srgbClr val="7030A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Z" sz="1500" kern="1200"/>
        </a:p>
      </dsp:txBody>
      <dsp:txXfrm>
        <a:off x="5154203" y="1862076"/>
        <a:ext cx="460894" cy="279090"/>
      </dsp:txXfrm>
    </dsp:sp>
    <dsp:sp modelId="{AD74C2F8-035B-4EC0-9986-D26737EB8C34}">
      <dsp:nvSpPr>
        <dsp:cNvPr id="0" name=""/>
        <dsp:cNvSpPr/>
      </dsp:nvSpPr>
      <dsp:spPr>
        <a:xfrm>
          <a:off x="6003883" y="1631089"/>
          <a:ext cx="1868292" cy="111159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September</a:t>
          </a:r>
          <a:endParaRPr lang="en-NZ" sz="1900" b="1" kern="1200"/>
        </a:p>
      </dsp:txBody>
      <dsp:txXfrm>
        <a:off x="6003883" y="1631089"/>
        <a:ext cx="1868292" cy="741063"/>
      </dsp:txXfrm>
    </dsp:sp>
    <dsp:sp modelId="{B9F82077-8522-420D-84B7-23D180DBFE03}">
      <dsp:nvSpPr>
        <dsp:cNvPr id="0" name=""/>
        <dsp:cNvSpPr/>
      </dsp:nvSpPr>
      <dsp:spPr>
        <a:xfrm>
          <a:off x="6386545" y="2372153"/>
          <a:ext cx="1868292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Employer Evening</a:t>
          </a:r>
          <a:endParaRPr lang="en-NZ" sz="1900" kern="1200"/>
        </a:p>
      </dsp:txBody>
      <dsp:txXfrm>
        <a:off x="6418599" y="2404207"/>
        <a:ext cx="1804184" cy="1030292"/>
      </dsp:txXfrm>
    </dsp:sp>
    <dsp:sp modelId="{F20EC69A-E2FD-472A-AFB6-9519339FEFE0}">
      <dsp:nvSpPr>
        <dsp:cNvPr id="0" name=""/>
        <dsp:cNvSpPr/>
      </dsp:nvSpPr>
      <dsp:spPr>
        <a:xfrm>
          <a:off x="8155402" y="1769046"/>
          <a:ext cx="600439" cy="465150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rgbClr val="7030A0">
                <a:tint val="66000"/>
                <a:satMod val="160000"/>
              </a:srgbClr>
            </a:gs>
            <a:gs pos="50000">
              <a:srgbClr val="7030A0">
                <a:tint val="44500"/>
                <a:satMod val="160000"/>
              </a:srgbClr>
            </a:gs>
            <a:gs pos="100000">
              <a:srgbClr val="7030A0">
                <a:tint val="23500"/>
                <a:satMod val="160000"/>
              </a:srgbClr>
            </a:gs>
          </a:gsLst>
          <a:path path="circle">
            <a:fillToRect r="100000" b="100000"/>
          </a:path>
          <a:tileRect l="-100000" t="-10000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Z" sz="1500" kern="1200"/>
        </a:p>
      </dsp:txBody>
      <dsp:txXfrm>
        <a:off x="8155402" y="1862076"/>
        <a:ext cx="460894" cy="279090"/>
      </dsp:txXfrm>
    </dsp:sp>
    <dsp:sp modelId="{1D2A1FDE-CCB5-4484-8D80-5C8BF531D1E7}">
      <dsp:nvSpPr>
        <dsp:cNvPr id="0" name=""/>
        <dsp:cNvSpPr/>
      </dsp:nvSpPr>
      <dsp:spPr>
        <a:xfrm>
          <a:off x="9005081" y="1631089"/>
          <a:ext cx="1868292" cy="111159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November - February</a:t>
          </a:r>
          <a:endParaRPr lang="en-NZ" sz="1900" b="1" kern="1200"/>
        </a:p>
      </dsp:txBody>
      <dsp:txXfrm>
        <a:off x="9005081" y="1631089"/>
        <a:ext cx="1868292" cy="741063"/>
      </dsp:txXfrm>
    </dsp:sp>
    <dsp:sp modelId="{9E7E9A97-1EA7-47A4-B90B-F5083CC096C0}">
      <dsp:nvSpPr>
        <dsp:cNvPr id="0" name=""/>
        <dsp:cNvSpPr/>
      </dsp:nvSpPr>
      <dsp:spPr>
        <a:xfrm>
          <a:off x="9387743" y="2372153"/>
          <a:ext cx="1868292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Work Placement</a:t>
          </a:r>
          <a:endParaRPr lang="en-NZ" sz="1900" kern="1200"/>
        </a:p>
      </dsp:txBody>
      <dsp:txXfrm>
        <a:off x="9419797" y="2404207"/>
        <a:ext cx="1804184" cy="1030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3/23/19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1" dirty="0"/>
              <a:t>Vision and Purpose of MSA: 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NZ" dirty="0"/>
              <a:t>Making industry training accessible for ALL students</a:t>
            </a:r>
            <a:endParaRPr lang="en-NZ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NZ" dirty="0"/>
              <a:t>Making work experience more attainable / First foot in the door for students to get experience</a:t>
            </a:r>
            <a:endParaRPr lang="en-NZ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NZ" dirty="0"/>
              <a:t>Bridging the skills gap between university and the workplace.</a:t>
            </a:r>
            <a:endParaRPr lang="en-NZ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NZ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NZ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MSP driven initiative supported by Microsoft. 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Students 95%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We have a minimum compensation expectation from employers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We don't do any of the legal/HR stuff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NZ" dirty="0">
              <a:cs typeface="Calibri"/>
            </a:endParaRPr>
          </a:p>
          <a:p>
            <a:endParaRPr lang="en-NZ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3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What employers do we want? 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Future pipeline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Those who can provide dedicated mentor/lead for the project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Mentorship and development opportunities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Can pay the minimum stipend to support student participation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Interesting and innovative projects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NZ"/>
              <a:t>Driving young talent into the industry. </a:t>
            </a:r>
          </a:p>
          <a:p>
            <a:pPr marL="171450" indent="-171450">
              <a:buFont typeface="Arial"/>
              <a:buChar char="•"/>
            </a:pP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94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57450" lvl="5" indent="-171450">
              <a:buFontTx/>
              <a:buChar char="-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22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Submission deadline: 1</a:t>
            </a:r>
            <a:r>
              <a:rPr lang="en-US" baseline="30000" dirty="0"/>
              <a:t>st</a:t>
            </a:r>
            <a:r>
              <a:rPr lang="en-US" dirty="0"/>
              <a:t> of July </a:t>
            </a:r>
          </a:p>
          <a:p>
            <a:endParaRPr lang="en-US" dirty="0"/>
          </a:p>
          <a:p>
            <a:r>
              <a:rPr lang="en-US" dirty="0"/>
              <a:t>Videos will be published ~April 15th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82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79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9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3/23/19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3/23/19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3/23/19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3/23/19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3/23/19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.au/url?sa=i&amp;rct=j&amp;q=&amp;esrc=s&amp;source=images&amp;cd=&amp;ved=2ahUKEwi3quyJjorhAhVj7HMBHQRODC0QjRx6BAgBEAU&amp;url=https%3A%2F%2Fwww.wista.net%2Fen%2Fwistabook%2Fwistabook%2Fshow_profile%2C1679%2Fwista_lang%2C39&amp;psig=AOvVaw3G6wojx_6T4_PKOeqLp3fj&amp;ust=1552944156697610" TargetMode="External"/><Relationship Id="rId13" Type="http://schemas.openxmlformats.org/officeDocument/2006/relationships/image" Target="../media/image13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jpg"/><Relationship Id="rId10" Type="http://schemas.openxmlformats.org/officeDocument/2006/relationships/image" Target="../media/image10.jpg"/><Relationship Id="rId4" Type="http://schemas.openxmlformats.org/officeDocument/2006/relationships/image" Target="../media/image5.jpg"/><Relationship Id="rId9" Type="http://schemas.openxmlformats.org/officeDocument/2006/relationships/image" Target="../media/image9.jpeg"/><Relationship Id="rId1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83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4A676-F22F-A046-BC45-C83404280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1" y="2508577"/>
            <a:ext cx="5462546" cy="1884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F6810-C2D7-7944-9E7D-EB1A499B49B1}"/>
              </a:ext>
            </a:extLst>
          </p:cNvPr>
          <p:cNvSpPr txBox="1"/>
          <p:nvPr/>
        </p:nvSpPr>
        <p:spPr>
          <a:xfrm>
            <a:off x="11532358" y="64553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6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6B03-82BB-48BD-A5D0-00CA80EE7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Segoe UI Light"/>
                <a:cs typeface="Segoe UI Light"/>
              </a:rPr>
              <a:t>Datacom</a:t>
            </a:r>
            <a:endParaRPr lang="en-US"/>
          </a:p>
        </p:txBody>
      </p:sp>
      <p:pic>
        <p:nvPicPr>
          <p:cNvPr id="4" name="Picture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A4BDFDB-EA0D-48D3-93B8-CD62EE145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322" y="1528638"/>
            <a:ext cx="8269356" cy="329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32FF-A7E2-4039-BC18-07C8E1BA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030A0"/>
                </a:solidFill>
                <a:latin typeface="Segoe UI Light"/>
                <a:cs typeface="Segoe UI Light"/>
              </a:rPr>
              <a:t>Kahoot! – Win some swag!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5407A-AB37-4E87-BF69-9AC20E7A7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Preet/David</a:t>
            </a:r>
          </a:p>
        </p:txBody>
      </p:sp>
    </p:spTree>
    <p:extLst>
      <p:ext uri="{BB962C8B-B14F-4D97-AF65-F5344CB8AC3E}">
        <p14:creationId xmlns:p14="http://schemas.microsoft.com/office/powerpoint/2010/main" val="31179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9C79-0091-4FBA-A2A0-65C0305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030A0"/>
                </a:solidFill>
                <a:latin typeface="Segoe UI Light"/>
                <a:cs typeface="Segoe UI Light"/>
              </a:rPr>
              <a:t>Questions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6B6AE-F6C7-4909-AC08-8700D8179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0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35E269-F966-7A49-A125-6318DD999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40" y="1989944"/>
            <a:ext cx="3656886" cy="36568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CBE283-5E3F-DD48-97E9-611EA5FD8954}"/>
              </a:ext>
            </a:extLst>
          </p:cNvPr>
          <p:cNvSpPr/>
          <p:nvPr/>
        </p:nvSpPr>
        <p:spPr>
          <a:xfrm>
            <a:off x="3357693" y="780283"/>
            <a:ext cx="54766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up for communications</a:t>
            </a:r>
            <a:endParaRPr lang="en-US" sz="2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4B259-5DCB-BC48-A5FA-A4E8AE4D9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13" y="1841070"/>
            <a:ext cx="4000500" cy="4000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E44E5C-B710-5947-B7FB-3C674F8B97EC}"/>
              </a:ext>
            </a:extLst>
          </p:cNvPr>
          <p:cNvSpPr/>
          <p:nvPr/>
        </p:nvSpPr>
        <p:spPr>
          <a:xfrm>
            <a:off x="6696495" y="5431386"/>
            <a:ext cx="41013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</a:t>
            </a:r>
            <a:r>
              <a:rPr lang="en-US" sz="2200" b="1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aka.ms</a:t>
            </a:r>
            <a:r>
              <a:rPr lang="en-US" sz="22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200" b="1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RegisterMSA</a:t>
            </a:r>
            <a:endParaRPr lang="en-US" sz="2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02F0F-FE3E-AB45-B8FD-A0692561DD9C}"/>
              </a:ext>
            </a:extLst>
          </p:cNvPr>
          <p:cNvSpPr/>
          <p:nvPr/>
        </p:nvSpPr>
        <p:spPr>
          <a:xfrm>
            <a:off x="1558347" y="5431386"/>
            <a:ext cx="31380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</a:t>
            </a:r>
            <a:r>
              <a:rPr lang="en-US" sz="2200" b="1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aka.ms</a:t>
            </a:r>
            <a:r>
              <a:rPr lang="en-US" sz="22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200" b="1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nzmsa</a:t>
            </a:r>
            <a:endParaRPr lang="en-US" sz="2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0CEFA2-9453-4683-92B3-EEB4C4130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020" y="1965559"/>
            <a:ext cx="3398398" cy="346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E8A2-8127-4E19-8905-61E87378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030A0"/>
                </a:solidFill>
                <a:latin typeface="Segoe UI Light"/>
                <a:cs typeface="Segoe UI Light"/>
              </a:rPr>
              <a:t>Food Time! </a:t>
            </a:r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22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0512FB-5631-43C1-BC79-6954C49F1939}"/>
              </a:ext>
            </a:extLst>
          </p:cNvPr>
          <p:cNvPicPr/>
          <p:nvPr/>
        </p:nvPicPr>
        <p:blipFill rotWithShape="1">
          <a:blip r:embed="rId3"/>
          <a:srcRect l="13665" r="4558" b="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E615E4-5AD3-4DBC-8624-2F015189CE4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45897" y="137156"/>
            <a:ext cx="5164879" cy="37491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AFACB4A-8302-44E8-B3EF-A9DF072A1F91}"/>
              </a:ext>
            </a:extLst>
          </p:cNvPr>
          <p:cNvSpPr/>
          <p:nvPr/>
        </p:nvSpPr>
        <p:spPr>
          <a:xfrm>
            <a:off x="448235" y="444224"/>
            <a:ext cx="395950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 </a:t>
            </a:r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received full time offers</a:t>
            </a:r>
            <a:endParaRPr lang="en-NZ" sz="22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2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NZ" sz="22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80% </a:t>
            </a:r>
            <a:r>
              <a:rPr lang="en-NZ" sz="2200">
                <a:latin typeface="Segoe UI" panose="020B0502040204020203" pitchFamily="34" charset="0"/>
                <a:cs typeface="Segoe UI" panose="020B0502040204020203" pitchFamily="34" charset="0"/>
              </a:rPr>
              <a:t>found the programme to accelerate their careers and opportunities</a:t>
            </a:r>
          </a:p>
          <a:p>
            <a:endParaRPr lang="en-US" sz="22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NZ" sz="22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3800</a:t>
            </a:r>
            <a:r>
              <a:rPr lang="en-NZ" sz="2200">
                <a:latin typeface="Segoe UI" panose="020B0502040204020203" pitchFamily="34" charset="0"/>
                <a:cs typeface="Segoe UI" panose="020B0502040204020203" pitchFamily="34" charset="0"/>
              </a:rPr>
              <a:t> students trained across 2016-18 and </a:t>
            </a:r>
            <a:r>
              <a:rPr lang="en-NZ" sz="22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260</a:t>
            </a:r>
            <a:r>
              <a:rPr lang="en-NZ" sz="2200">
                <a:latin typeface="Segoe UI" panose="020B0502040204020203" pitchFamily="34" charset="0"/>
                <a:cs typeface="Segoe UI" panose="020B0502040204020203" pitchFamily="34" charset="0"/>
              </a:rPr>
              <a:t> given work placements</a:t>
            </a:r>
            <a:endParaRPr lang="en-US" sz="2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BA1BE-3476-4C8A-8B97-6C1E0082DF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5" b="27536"/>
          <a:stretch/>
        </p:blipFill>
        <p:spPr>
          <a:xfrm>
            <a:off x="9680426" y="225866"/>
            <a:ext cx="2102000" cy="743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5B6A6B-5F86-494D-9204-04A535FBC5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8"/>
          <a:stretch/>
        </p:blipFill>
        <p:spPr>
          <a:xfrm>
            <a:off x="8589611" y="116007"/>
            <a:ext cx="1061792" cy="9212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6EA3A-6349-43DB-93F2-DED26DFB9A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611" y="1904071"/>
            <a:ext cx="1119116" cy="1012800"/>
          </a:xfrm>
          <a:prstGeom prst="rect">
            <a:avLst/>
          </a:prstGeom>
        </p:spPr>
      </p:pic>
      <p:pic>
        <p:nvPicPr>
          <p:cNvPr id="1026" name="Picture 2" descr="Image result for kotahi logistics">
            <a:hlinkClick r:id="rId8"/>
            <a:extLst>
              <a:ext uri="{FF2B5EF4-FFF2-40B4-BE49-F238E27FC236}">
                <a16:creationId xmlns:a16="http://schemas.microsoft.com/office/drawing/2014/main" id="{10189459-D4AB-4FB3-8C43-028986F25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664" y="3010272"/>
            <a:ext cx="818113" cy="102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5C39C-BE4E-489B-B73B-66CFC9A89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313" y="3783711"/>
            <a:ext cx="913459" cy="9134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9FF5EA-7E56-4117-888C-89EF403AFD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472" y="3027734"/>
            <a:ext cx="1869323" cy="6740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D9D882-389B-4A55-BDC2-3ECD76F41C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830" y="3984538"/>
            <a:ext cx="1361303" cy="5760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BC8DC9-498E-4DB8-B723-B6E7CA9B95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275" y="992145"/>
            <a:ext cx="2004254" cy="6114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07CAD1-1A37-4F5D-A752-4724230CF3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26" y="3777700"/>
            <a:ext cx="1420122" cy="35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C431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EA7C0CD-C9B4-F744-86F8-E03351D18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123527"/>
            <a:ext cx="4604800" cy="46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5B320-1E96-49EF-8C28-A6B1DE8CB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1" y="1205802"/>
            <a:ext cx="6094208" cy="457065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7D0674D-574C-4EBF-91CB-E4827E9C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8" y="0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Student Partners (MSP)</a:t>
            </a:r>
          </a:p>
        </p:txBody>
      </p:sp>
    </p:spTree>
    <p:extLst>
      <p:ext uri="{BB962C8B-B14F-4D97-AF65-F5344CB8AC3E}">
        <p14:creationId xmlns:p14="http://schemas.microsoft.com/office/powerpoint/2010/main" val="296469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15" y="173485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Timeline for 2019 MSA Program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13BB03D-69C4-45A9-989A-8A2CE8954B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8917712"/>
              </p:ext>
            </p:extLst>
          </p:nvPr>
        </p:nvGraphicFramePr>
        <p:xfrm>
          <a:off x="344953" y="1182696"/>
          <a:ext cx="11257523" cy="50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15" y="173485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MSA Experience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5EA69-6EB6-4E18-AB25-FF2D22494E3A}"/>
              </a:ext>
            </a:extLst>
          </p:cNvPr>
          <p:cNvSpPr/>
          <p:nvPr/>
        </p:nvSpPr>
        <p:spPr>
          <a:xfrm>
            <a:off x="1665924" y="1959387"/>
            <a:ext cx="823502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200">
                <a:latin typeface="Segoe UI" panose="020B0502040204020203" pitchFamily="34" charset="0"/>
                <a:cs typeface="Segoe UI" panose="020B0502040204020203" pitchFamily="34" charset="0"/>
              </a:rPr>
              <a:t>Technical</a:t>
            </a:r>
            <a:r>
              <a:rPr lang="en-NZ" sz="22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Industry </a:t>
            </a:r>
            <a:r>
              <a:rPr lang="en-NZ" sz="22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NZ" sz="22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Imagine Cup/Soft Skills </a:t>
            </a:r>
            <a:r>
              <a:rPr lang="en-NZ" sz="220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NZ" sz="2200">
                <a:latin typeface="Segoe UI" panose="020B0502040204020203" pitchFamily="34" charset="0"/>
                <a:cs typeface="Segoe UI" panose="020B0502040204020203" pitchFamily="34" charset="0"/>
              </a:rPr>
              <a:t>raining</a:t>
            </a:r>
            <a:r>
              <a:rPr lang="en-NZ" sz="22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NZ" sz="220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NZ" sz="22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Innovative </a:t>
            </a:r>
            <a:r>
              <a:rPr lang="en-NZ" sz="2200">
                <a:latin typeface="Segoe UI" panose="020B0502040204020203" pitchFamily="34" charset="0"/>
                <a:cs typeface="Segoe UI" panose="020B0502040204020203" pitchFamily="34" charset="0"/>
              </a:rPr>
              <a:t>project over a 10-week period with a team of 3</a:t>
            </a:r>
            <a:endParaRPr lang="en-US" sz="22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NZ" sz="22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NZ" sz="2200">
                <a:latin typeface="Segoe UI" panose="020B0502040204020203" pitchFamily="34" charset="0"/>
                <a:cs typeface="Segoe UI" panose="020B0502040204020203" pitchFamily="34" charset="0"/>
              </a:rPr>
              <a:t>Provide </a:t>
            </a:r>
            <a:r>
              <a:rPr lang="en-NZ" sz="22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mentorship </a:t>
            </a:r>
            <a:r>
              <a:rPr lang="en-NZ" sz="220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NZ" sz="22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career development </a:t>
            </a:r>
            <a:r>
              <a:rPr lang="en-NZ" sz="2200">
                <a:latin typeface="Segoe UI" panose="020B0502040204020203" pitchFamily="34" charset="0"/>
                <a:cs typeface="Segoe UI" panose="020B0502040204020203" pitchFamily="34" charset="0"/>
              </a:rPr>
              <a:t>opportunities</a:t>
            </a:r>
          </a:p>
          <a:p>
            <a:endParaRPr lang="en-NZ" sz="22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NZ" sz="2200">
                <a:latin typeface="Segoe UI" panose="020B0502040204020203" pitchFamily="34" charset="0"/>
                <a:cs typeface="Segoe UI" panose="020B0502040204020203" pitchFamily="34" charset="0"/>
              </a:rPr>
              <a:t>Full-time wage or </a:t>
            </a:r>
            <a:r>
              <a:rPr lang="en-NZ" sz="22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minimum compensation </a:t>
            </a:r>
            <a:r>
              <a:rPr lang="en-NZ" sz="2200">
                <a:latin typeface="Segoe UI" panose="020B0502040204020203" pitchFamily="34" charset="0"/>
                <a:cs typeface="Segoe UI" panose="020B0502040204020203" pitchFamily="34" charset="0"/>
              </a:rPr>
              <a:t>over the summer</a:t>
            </a:r>
          </a:p>
          <a:p>
            <a:endParaRPr lang="en-NZ" sz="2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5B5838-7B33-422A-ADA1-170929D5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7665" y="1040239"/>
            <a:ext cx="440680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822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722CE1-34AD-694B-88E7-D9F2913E4234}"/>
              </a:ext>
            </a:extLst>
          </p:cNvPr>
          <p:cNvSpPr/>
          <p:nvPr/>
        </p:nvSpPr>
        <p:spPr>
          <a:xfrm>
            <a:off x="316138" y="2324948"/>
            <a:ext cx="415080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Databases/API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AI and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Big Data and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Serverless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Cognitive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1A8D1A-9B09-9D49-B295-EE8B90B0D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004" y="2337688"/>
            <a:ext cx="1422400" cy="1422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EBF12D-82D5-6C41-BF4D-AC7335C5F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19" y="4088596"/>
            <a:ext cx="2370586" cy="17672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D56EDB-C1F9-684A-B386-06E87028F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702" y="1002129"/>
            <a:ext cx="2503369" cy="2113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7AE8-0281-9546-96BC-1D6D691C78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623" y="3654024"/>
            <a:ext cx="3258105" cy="19796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BC63ED-F114-044A-8BE2-98FD5F607D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02" y="1835188"/>
            <a:ext cx="1368789" cy="13687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15" y="173485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7030A0"/>
                </a:solidFill>
              </a:rPr>
              <a:t>Technical Training</a:t>
            </a:r>
            <a:endParaRPr lang="en-US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7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2FD46A35-6FD0-7641-BC16-3F612BC8D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927" y="961349"/>
            <a:ext cx="4548146" cy="4548146"/>
          </a:xfrm>
          <a:prstGeom prst="rect">
            <a:avLst/>
          </a:prstGeom>
          <a:noFill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C1F70D5-8CFE-0443-9AB1-3E20D0A9B8CF}"/>
              </a:ext>
            </a:extLst>
          </p:cNvPr>
          <p:cNvSpPr/>
          <p:nvPr/>
        </p:nvSpPr>
        <p:spPr>
          <a:xfrm>
            <a:off x="177727" y="5509495"/>
            <a:ext cx="8745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Hint</a:t>
            </a:r>
            <a:endParaRPr lang="en-US" sz="2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9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9C79-0091-4FBA-A2A0-65C0305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030A0"/>
                </a:solidFill>
                <a:latin typeface="Segoe UI Light"/>
                <a:cs typeface="Segoe UI Light"/>
              </a:rPr>
              <a:t>Student | MSA Experience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6B6AE-F6C7-4909-AC08-8700D8179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Segoe UI Light"/>
                <a:cs typeface="Segoe UI Light"/>
              </a:rPr>
              <a:t>Vicky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7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6B6AE-F6C7-4909-AC08-8700D8179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Segoe UI Light"/>
                <a:cs typeface="Segoe UI Light"/>
              </a:rPr>
              <a:t>Reshad</a:t>
            </a:r>
            <a:r>
              <a:rPr lang="en-US">
                <a:latin typeface="Segoe UI Light"/>
                <a:cs typeface="Segoe UI Light"/>
              </a:rPr>
              <a:t> 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6E16B8C-26CE-44F5-8886-A1D4FE67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>
                <a:solidFill>
                  <a:srgbClr val="7030A0"/>
                </a:solidFill>
                <a:latin typeface="Segoe UI Light"/>
                <a:cs typeface="Segoe UI Light"/>
              </a:rPr>
              <a:t>Student | MSA Experience</a:t>
            </a:r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33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4F905F903DA648AEC4811F7587571C" ma:contentTypeVersion="6" ma:contentTypeDescription="Create a new document." ma:contentTypeScope="" ma:versionID="b43dbaa47f02624bf92eb1936db1a172">
  <xsd:schema xmlns:xsd="http://www.w3.org/2001/XMLSchema" xmlns:xs="http://www.w3.org/2001/XMLSchema" xmlns:p="http://schemas.microsoft.com/office/2006/metadata/properties" xmlns:ns2="f1f50749-3a34-4dda-8a33-f88951b4c45d" targetNamespace="http://schemas.microsoft.com/office/2006/metadata/properties" ma:root="true" ma:fieldsID="9a0c389ddfecab6bf3389756a216fb9a" ns2:_="">
    <xsd:import namespace="f1f50749-3a34-4dda-8a33-f88951b4c4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f50749-3a34-4dda-8a33-f88951b4c4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9B16F0-22AE-4D23-9607-3F64AF7B2480}">
  <ds:schemaRefs>
    <ds:schemaRef ds:uri="f1f50749-3a34-4dda-8a33-f88951b4c4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FD5B65A-65A2-4216-AFFD-8C37DA4532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BBE704-B474-4F72-9E56-BC8B9AC8B9DF}">
  <ds:schemaRefs>
    <ds:schemaRef ds:uri="f1f50749-3a34-4dda-8a33-f88951b4c45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Macintosh PowerPoint</Application>
  <PresentationFormat>Widescreen</PresentationFormat>
  <Paragraphs>73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Office Theme</vt:lpstr>
      <vt:lpstr>PowerPoint Presentation</vt:lpstr>
      <vt:lpstr>PowerPoint Presentation</vt:lpstr>
      <vt:lpstr>Microsoft Student Partners (MSP)</vt:lpstr>
      <vt:lpstr>Timeline for 2019 MSA Program</vt:lpstr>
      <vt:lpstr>MSA Experience </vt:lpstr>
      <vt:lpstr>Technical Training</vt:lpstr>
      <vt:lpstr>PowerPoint Presentation</vt:lpstr>
      <vt:lpstr>Student | MSA Experience</vt:lpstr>
      <vt:lpstr>Student | MSA Experience</vt:lpstr>
      <vt:lpstr>Datacom</vt:lpstr>
      <vt:lpstr>Kahoot! – Win some swag!</vt:lpstr>
      <vt:lpstr>Questions</vt:lpstr>
      <vt:lpstr>PowerPoint Presentation</vt:lpstr>
      <vt:lpstr>Food Time!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Dipesh Trikam [DATACOM]</dc:creator>
  <cp:lastModifiedBy>Dipesh Trikam</cp:lastModifiedBy>
  <cp:revision>2</cp:revision>
  <dcterms:created xsi:type="dcterms:W3CDTF">2019-03-18T01:58:03Z</dcterms:created>
  <dcterms:modified xsi:type="dcterms:W3CDTF">2019-03-23T07:12:40Z</dcterms:modified>
</cp:coreProperties>
</file>