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9E9-7EC3-2AA7-B6CF-12852DF47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1A2C-ABD1-52AE-59AB-0D736373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EDE8-2BFC-D5E2-8996-40EAA465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737B-FD62-6CC2-BC59-AA423CBA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495C-32B1-F3F2-3121-03B440AE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F559-46F8-C133-7FDA-69E9D277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1CA4-67BF-ECDD-5067-04967B3A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360B-605B-DD50-DF63-F5FC10E0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11F7-0D76-0EDD-737D-26047C25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8DD4-5DBE-9E1E-AE5A-70B14B71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1A227-12DB-5F41-F491-06022CCBA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7A9DD-0812-57A5-1B3A-DDA2051C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6ECB-A06A-A09A-73D4-8C432F54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8E2-EA06-05E7-670F-71D20BF2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D6D0-A64F-B023-F265-02A9A963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1A40-CDAA-A832-DCFF-7631067A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1007-AB43-EE1D-23DA-2D91B205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44BC-C29D-06D8-9749-F215DA82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AC01-B753-F085-A0FF-D72FFABC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4ACB-DA03-D86E-C057-9DF87ECA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9E80-E0EA-8AD8-6931-2AA51FAB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6F3C-8400-F052-23E9-00913B02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DF74-9809-E56D-9CD1-9C29702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7A98-5F24-CDF4-5BB1-A164AF3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8A55-368C-67FE-68EC-8E7CC977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3F59-BA75-FFD6-437E-9F2D4AD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D909-8EAD-198F-6A03-5511F80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13C1-A3CF-6DF4-E611-1ECF1780A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07881-5E04-C310-E128-70C0404C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A606-64FC-2683-9C96-6A60636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05D41-36FF-3D2D-8F3C-69D8550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620-2E85-9F44-CFAE-05E6B760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A8502-D184-25A5-3F8C-47ABF2AC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2DA0-2271-EC99-261A-CF48B7A8B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4C4B4-1C05-83D8-7C4B-3880124FB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F70C-609C-3F84-9E2C-065CA3984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F3866-B4CE-2EB4-CE83-856EB767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C346D-EE4F-7CCC-2FBB-53D7336B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78A9-5A62-4EFD-BA51-D2DDBAF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6FD-50B4-0327-5D98-7E44BFE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B1F38-7838-7B09-D0DF-0AD12093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115F-5848-B830-6301-1157FCE6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6EACE-555E-1EB4-0BD0-4B00509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1D098-CA2B-536B-86A7-232D28B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825A1-B44E-19C6-DEC1-F4FD4A6F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D8C5-9BB4-CA63-881A-06830F15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68AC-227B-A927-AC18-3B2F82A2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866-4076-B367-29EF-038136A5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B5853-0D15-0E6B-A39C-83CC02CD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5C9A-517E-0B01-05A7-21849FF6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CB7C-6B9D-6533-7789-3965EEE5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2B1-40E2-FE21-C647-3C82C12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05D-7DBE-C301-4070-2EEB28A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1F71-B1F4-19D6-4229-06EDCC53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406B-D5AC-51F6-1F3A-00832793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804A-7367-F00F-34B8-5EB6034C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2185-FDF6-A1A1-BC0F-C62EF2CC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B627-07CA-1248-C115-758480E8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6D6D-E7C3-341B-8594-0AEFD190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C42D-D72A-16CE-DCC8-2BA4B157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43DC-22CC-B432-A3D0-9DED4A723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4BD2-62BD-4614-8A45-BA20EE751AA2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1C37-1844-F5E3-AFC1-9A29A83D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72C5-0341-58EF-BE81-1E63F59E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00BF-59A7-4BBC-8B46-00182E6C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4FA-02ED-4C8B-766A-9D3AEEBA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Final Project (CSA)</a:t>
            </a:r>
          </a:p>
        </p:txBody>
      </p:sp>
    </p:spTree>
    <p:extLst>
      <p:ext uri="{BB962C8B-B14F-4D97-AF65-F5344CB8AC3E}">
        <p14:creationId xmlns:p14="http://schemas.microsoft.com/office/powerpoint/2010/main" val="10099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2BA1-D201-C727-7D82-FACCB87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scanner: </a:t>
            </a:r>
            <a:br>
              <a:rPr lang="en-US" dirty="0"/>
            </a:br>
            <a:r>
              <a:rPr lang="en-US" dirty="0"/>
              <a:t>Convert text from Image to 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1E50-A4AF-0F2C-8424-34706DB8E150}"/>
              </a:ext>
            </a:extLst>
          </p:cNvPr>
          <p:cNvSpPr txBox="1"/>
          <p:nvPr/>
        </p:nvSpPr>
        <p:spPr>
          <a:xfrm>
            <a:off x="947352" y="2421925"/>
            <a:ext cx="413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Sometimes, you have an image which contains text. You want to convert them from image to text because You are lazy to type it.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CCCB-5B9C-DDDF-6513-59AEEF7E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21" y="2421925"/>
            <a:ext cx="3715268" cy="170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C96D5-9912-B7C1-8547-3AD9E7A6A861}"/>
              </a:ext>
            </a:extLst>
          </p:cNvPr>
          <p:cNvSpPr txBox="1"/>
          <p:nvPr/>
        </p:nvSpPr>
        <p:spPr>
          <a:xfrm>
            <a:off x="4201297" y="4885038"/>
            <a:ext cx="444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scenario when you have an old book, or just a screenshot, or hand-written text and you want to copy them as digital text.</a:t>
            </a:r>
          </a:p>
        </p:txBody>
      </p:sp>
    </p:spTree>
    <p:extLst>
      <p:ext uri="{BB962C8B-B14F-4D97-AF65-F5344CB8AC3E}">
        <p14:creationId xmlns:p14="http://schemas.microsoft.com/office/powerpoint/2010/main" val="2328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8AF35E-B56B-AB7F-3A7A-4F0ED71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scanner: 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 text from Image to text.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F005B-6C86-F1EC-99D1-4F7CCA2A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0" y="1076610"/>
            <a:ext cx="11077559" cy="526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A56EF-D2B8-1447-D173-FB477226E5E2}"/>
              </a:ext>
            </a:extLst>
          </p:cNvPr>
          <p:cNvSpPr txBox="1"/>
          <p:nvPr/>
        </p:nvSpPr>
        <p:spPr>
          <a:xfrm>
            <a:off x="6007100" y="643467"/>
            <a:ext cx="5668433" cy="540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Such tool exist!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most of them are paid tools.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also a free and open-source tool which is Tesseract-OCR.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Tesseract is very good at detecting the typed text, but it has a very bad user interface. It could overwhelm normal people because it is command line tool.</a:t>
            </a:r>
          </a:p>
        </p:txBody>
      </p:sp>
    </p:spTree>
    <p:extLst>
      <p:ext uri="{BB962C8B-B14F-4D97-AF65-F5344CB8AC3E}">
        <p14:creationId xmlns:p14="http://schemas.microsoft.com/office/powerpoint/2010/main" val="11553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4B28-76CF-38F9-34F1-4ED440D04705}"/>
              </a:ext>
            </a:extLst>
          </p:cNvPr>
          <p:cNvSpPr txBox="1"/>
          <p:nvPr/>
        </p:nvSpPr>
        <p:spPr>
          <a:xfrm>
            <a:off x="838200" y="1844675"/>
            <a:ext cx="10512425" cy="366395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There is also another limitation to Tesseract-OCR which is when you use image with a lot of different colors. It will overwhelm and produce wrong result.</a:t>
            </a: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r>
              <a:rPr lang="en-US" sz="2800"/>
              <a:t>So, we should convert our image to black and white color or grayscale it. We should crop and rotate the image to the right position before using Tesseract-OCR.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A30E6-00E6-0587-C860-EF462E4522B7}"/>
              </a:ext>
            </a:extLst>
          </p:cNvPr>
          <p:cNvSpPr txBox="1"/>
          <p:nvPr/>
        </p:nvSpPr>
        <p:spPr>
          <a:xfrm>
            <a:off x="838200" y="5564188"/>
            <a:ext cx="10512425" cy="73025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So, I set out to write a GUI program to overcome those limitation.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A0F287-5156-BB86-270F-74CB5766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scanner: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 text from Image to text.</a:t>
            </a:r>
          </a:p>
        </p:txBody>
      </p:sp>
    </p:spTree>
    <p:extLst>
      <p:ext uri="{BB962C8B-B14F-4D97-AF65-F5344CB8AC3E}">
        <p14:creationId xmlns:p14="http://schemas.microsoft.com/office/powerpoint/2010/main" val="1440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C4F597-C611-21F3-DB6C-632ADC92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 scanner: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Convert text from Image to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B0708-4ED4-CD9A-8EB2-5560538A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44" y="1396588"/>
            <a:ext cx="8969657" cy="52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E41B98-AD8E-7701-CE54-FED0B4EE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Document scanner: </a:t>
            </a:r>
            <a:br>
              <a:rPr lang="en-US" dirty="0"/>
            </a:br>
            <a:r>
              <a:rPr lang="en-US" dirty="0"/>
              <a:t>Convert text from Image to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F4D2-9693-F85F-BB4B-5070726FAAA2}"/>
              </a:ext>
            </a:extLst>
          </p:cNvPr>
          <p:cNvSpPr txBox="1"/>
          <p:nvPr/>
        </p:nvSpPr>
        <p:spPr>
          <a:xfrm>
            <a:off x="2656703" y="2705725"/>
            <a:ext cx="6878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Algorithms and analysis will be present with code demo.</a:t>
            </a:r>
          </a:p>
        </p:txBody>
      </p:sp>
    </p:spTree>
    <p:extLst>
      <p:ext uri="{BB962C8B-B14F-4D97-AF65-F5344CB8AC3E}">
        <p14:creationId xmlns:p14="http://schemas.microsoft.com/office/powerpoint/2010/main" val="22528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(CSA)</vt:lpstr>
      <vt:lpstr>Document scanner:  Convert text from Image to text.</vt:lpstr>
      <vt:lpstr>Document scanner:  Convert text from Image to text.</vt:lpstr>
      <vt:lpstr>Document scanner:  Convert text from Image to text.</vt:lpstr>
      <vt:lpstr>Document scanner:  Convert text from Image to text.</vt:lpstr>
      <vt:lpstr>Document scanner:  Convert text from Image to text.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(CSA)</dc:title>
  <dc:creator>Chanveasna ENG</dc:creator>
  <cp:lastModifiedBy>Chanveasna ENG</cp:lastModifiedBy>
  <cp:revision>1</cp:revision>
  <dcterms:created xsi:type="dcterms:W3CDTF">2023-12-02T07:45:45Z</dcterms:created>
  <dcterms:modified xsi:type="dcterms:W3CDTF">2023-12-02T09:10:20Z</dcterms:modified>
</cp:coreProperties>
</file>