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C415"/>
    <a:srgbClr val="FF0000"/>
    <a:srgbClr val="FF49F3"/>
    <a:srgbClr val="17FF1A"/>
    <a:srgbClr val="EDEDED"/>
    <a:srgbClr val="36E6E7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6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8817E-E334-BF40-8628-FAF9621FB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F42904-6E8B-1646-8635-012519BFB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A17AA-A28F-364D-AB59-680885CB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B99AC-1717-9C4C-958B-7ACF4565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85542-DE2E-5945-895E-E2428644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94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0F56D-A0D7-6A44-BB48-280160BE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99F8C-F46A-2344-A232-DD414F061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D6301-B89F-F840-8CC3-D4B029CD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44A84-FA0C-B746-A319-10B586AB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DF216-3D5C-944D-B9C7-CFBB71FB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83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733F0-DDF7-AF4F-96C3-158F3C48C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C41B3-DDBC-224F-9DA9-CFCC915D2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D7D96-B0E5-3D45-B0A1-9F68447B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AD50F-90C5-8741-A3A7-D1E2DEF0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0FF1B-EFCA-6F4F-9D13-8D2E97A8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2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7243E-354A-6D45-AFAD-6C8D2D2F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E02FF-3374-E449-99C4-7E2B59B1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A29D9-22C0-8245-BFD9-859CE96D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A364F-2016-954B-ABEA-8F95C6CB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E80D4-21D7-C04F-96DF-6B52AFF5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75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C749B-5F22-AD41-9C6B-8BDA4046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4C5D9-F0F2-D544-ACA4-6DB6DDE26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006E2-2DD8-194E-BB5F-E332CFE5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528B7-14A5-E747-BB35-464D7B66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B4B53-959C-EB45-AC37-A9C8EC8D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B42C7-B94B-224A-A7B5-25367511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16D35-6BBD-F348-95DB-736892D8C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0470B2-DB6A-864B-B116-8A2582D7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AEFD6-E67A-634F-91A3-3EBBB742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3F8FE-0782-3946-87E0-E20A6EAD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B8730-5BEC-BE45-9299-ADE087E6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89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32F0-9E7A-5B47-A358-2BCF62EA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84818-552D-934E-8408-7CD4443A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C62F9-46BA-0547-9094-049D3F815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584947-2332-4140-9D2B-BC3BED2BC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836A39-0813-3748-978C-0FC66B7A5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A4382A-9FC8-E045-A8F2-EF63E9BB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D1C43-727E-D545-A0A7-5C580EA1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32DE35-F4D2-A040-8CC7-C091DB4B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62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DA329-C13C-184F-8FBE-7C438D17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8BAAE4-5D08-6548-AC5D-A623FD80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46439E-F7D6-FB4E-A464-C698C51F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16C3D7-B1D1-8149-B267-A37FB2E6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24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9F0C8E-D4DF-AC4A-B63E-DC44B51A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75A70-31AF-3448-B2CD-F0BBF5FC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F17032-8810-614E-AD2F-78651ED5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37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AB294-878C-A34C-BB58-1AC425CF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AC398-978F-394E-A459-9C6EFF316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FA837-87F2-8941-946C-36E0FF7C5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11FB3-66A5-B74B-BDAE-7F9FF4E5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34385-FBBE-A246-A77A-FDDC3F42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8B9710-33E6-D44C-8F0A-E301063B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89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F3FE-4CCE-1B44-A674-EB94687B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47CBCF-05E9-0E4B-8325-B1E5108CC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4E973D-88E8-8843-B571-832DF0217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975EFA-84B5-B547-925A-AAB6896A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FFABD-F17B-C449-9E37-1A2DBA39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083AF-AFF4-A646-A36A-7187791C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0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76CE14-56B2-3D4D-B78A-7EF8B7A7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ABFCC-F6B3-BD46-BA3F-0A60F832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229FD-C247-F747-AD37-8F19AF0F7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C8DE-3EAA-864A-9EB5-5233DF1C51AD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7756B-C588-0E4F-886B-4DBEE2ED2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09CEE-08FC-A841-8D9C-F9C41FB63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9881-2FED-7C41-9924-A659C907E1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04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D5029-A3E5-C84D-AFBF-ECBA74882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DBSCAN</a:t>
            </a:r>
            <a:r>
              <a:rPr kumimoji="1" lang="zh-CN" altLang="en-US" dirty="0"/>
              <a:t>聚类算法</a:t>
            </a:r>
          </a:p>
        </p:txBody>
      </p:sp>
    </p:spTree>
    <p:extLst>
      <p:ext uri="{BB962C8B-B14F-4D97-AF65-F5344CB8AC3E}">
        <p14:creationId xmlns:p14="http://schemas.microsoft.com/office/powerpoint/2010/main" val="2982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D8C77CE0-2451-C14C-9B40-9FB9E11A2412}"/>
              </a:ext>
            </a:extLst>
          </p:cNvPr>
          <p:cNvSpPr/>
          <p:nvPr/>
        </p:nvSpPr>
        <p:spPr>
          <a:xfrm>
            <a:off x="3608832" y="21701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601188-1C6E-FE4A-A75D-D416E7F3D9D3}"/>
              </a:ext>
            </a:extLst>
          </p:cNvPr>
          <p:cNvSpPr/>
          <p:nvPr/>
        </p:nvSpPr>
        <p:spPr>
          <a:xfrm>
            <a:off x="3066288" y="25801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2836EE-F1C1-2840-B7FB-621FA36517DD}"/>
              </a:ext>
            </a:extLst>
          </p:cNvPr>
          <p:cNvSpPr/>
          <p:nvPr/>
        </p:nvSpPr>
        <p:spPr>
          <a:xfrm>
            <a:off x="3995928" y="23225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5241F63-213D-AF4E-8DB4-A3EF666D913F}"/>
              </a:ext>
            </a:extLst>
          </p:cNvPr>
          <p:cNvSpPr/>
          <p:nvPr/>
        </p:nvSpPr>
        <p:spPr>
          <a:xfrm>
            <a:off x="3944112" y="204825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77F629-A700-F74A-91AA-6E25D72D6052}"/>
              </a:ext>
            </a:extLst>
          </p:cNvPr>
          <p:cNvSpPr/>
          <p:nvPr/>
        </p:nvSpPr>
        <p:spPr>
          <a:xfrm>
            <a:off x="3611880" y="239039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6C4118-349D-BC48-8C32-8728973EF8CA}"/>
              </a:ext>
            </a:extLst>
          </p:cNvPr>
          <p:cNvSpPr/>
          <p:nvPr/>
        </p:nvSpPr>
        <p:spPr>
          <a:xfrm>
            <a:off x="3419856" y="279196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472801F-D8F1-AD42-B2D1-DB19968508E4}"/>
              </a:ext>
            </a:extLst>
          </p:cNvPr>
          <p:cNvSpPr/>
          <p:nvPr/>
        </p:nvSpPr>
        <p:spPr>
          <a:xfrm>
            <a:off x="3511296" y="257251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C96A504-A882-024E-ABA3-757260A7189A}"/>
              </a:ext>
            </a:extLst>
          </p:cNvPr>
          <p:cNvSpPr/>
          <p:nvPr/>
        </p:nvSpPr>
        <p:spPr>
          <a:xfrm>
            <a:off x="3816096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D8FB383-4D0E-B645-8D79-526259C1085E}"/>
              </a:ext>
            </a:extLst>
          </p:cNvPr>
          <p:cNvSpPr/>
          <p:nvPr/>
        </p:nvSpPr>
        <p:spPr>
          <a:xfrm>
            <a:off x="3523488" y="29885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1C9A8F-3380-0B4E-BE87-5F9A683308B6}"/>
              </a:ext>
            </a:extLst>
          </p:cNvPr>
          <p:cNvSpPr/>
          <p:nvPr/>
        </p:nvSpPr>
        <p:spPr>
          <a:xfrm>
            <a:off x="3236976" y="29230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1B3E71-66B6-6F43-B859-009C144D6F06}"/>
              </a:ext>
            </a:extLst>
          </p:cNvPr>
          <p:cNvSpPr/>
          <p:nvPr/>
        </p:nvSpPr>
        <p:spPr>
          <a:xfrm>
            <a:off x="5437632" y="23606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2DA45C-0DC8-674B-B5E8-93925DFCC57F}"/>
              </a:ext>
            </a:extLst>
          </p:cNvPr>
          <p:cNvSpPr/>
          <p:nvPr/>
        </p:nvSpPr>
        <p:spPr>
          <a:xfrm>
            <a:off x="2999232" y="284226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C0D8335-3238-E541-A5A1-91B9622662CB}"/>
              </a:ext>
            </a:extLst>
          </p:cNvPr>
          <p:cNvSpPr/>
          <p:nvPr/>
        </p:nvSpPr>
        <p:spPr>
          <a:xfrm>
            <a:off x="4547616" y="20970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0D1A7A-F5E6-EA47-BA9C-B9757B7B5D0D}"/>
              </a:ext>
            </a:extLst>
          </p:cNvPr>
          <p:cNvSpPr/>
          <p:nvPr/>
        </p:nvSpPr>
        <p:spPr>
          <a:xfrm>
            <a:off x="4328160" y="192633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4F81063-F163-5E4A-A18C-6DDAD0804FB2}"/>
              </a:ext>
            </a:extLst>
          </p:cNvPr>
          <p:cNvSpPr/>
          <p:nvPr/>
        </p:nvSpPr>
        <p:spPr>
          <a:xfrm>
            <a:off x="4882896" y="22616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FC8E12-655B-D74D-8552-53DA21663C0B}"/>
              </a:ext>
            </a:extLst>
          </p:cNvPr>
          <p:cNvSpPr/>
          <p:nvPr/>
        </p:nvSpPr>
        <p:spPr>
          <a:xfrm>
            <a:off x="4821936" y="20360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6190BAF-BBD9-9D47-B46E-3D380ACDB278}"/>
              </a:ext>
            </a:extLst>
          </p:cNvPr>
          <p:cNvSpPr/>
          <p:nvPr/>
        </p:nvSpPr>
        <p:spPr>
          <a:xfrm>
            <a:off x="4736592" y="18653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D59C0FE-BC4F-9D47-A35D-539AE25FA854}"/>
              </a:ext>
            </a:extLst>
          </p:cNvPr>
          <p:cNvSpPr/>
          <p:nvPr/>
        </p:nvSpPr>
        <p:spPr>
          <a:xfrm>
            <a:off x="4224528" y="21701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47DD2AB-AE69-724D-BE6F-78201BDCDC57}"/>
              </a:ext>
            </a:extLst>
          </p:cNvPr>
          <p:cNvSpPr/>
          <p:nvPr/>
        </p:nvSpPr>
        <p:spPr>
          <a:xfrm>
            <a:off x="3761232" y="23225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96D0B3-E51D-FC47-98CF-023812F8384D}"/>
              </a:ext>
            </a:extLst>
          </p:cNvPr>
          <p:cNvSpPr/>
          <p:nvPr/>
        </p:nvSpPr>
        <p:spPr>
          <a:xfrm>
            <a:off x="3264408" y="24246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C2EF67A-19D9-3E49-A55D-0FA6F4401B23}"/>
              </a:ext>
            </a:extLst>
          </p:cNvPr>
          <p:cNvSpPr/>
          <p:nvPr/>
        </p:nvSpPr>
        <p:spPr>
          <a:xfrm>
            <a:off x="3419856" y="22920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6C43F96-9616-254B-98D1-894532746B3C}"/>
              </a:ext>
            </a:extLst>
          </p:cNvPr>
          <p:cNvSpPr/>
          <p:nvPr/>
        </p:nvSpPr>
        <p:spPr>
          <a:xfrm>
            <a:off x="4440936" y="18074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F085B79-15A3-4845-95DE-2BAB073EAAC2}"/>
              </a:ext>
            </a:extLst>
          </p:cNvPr>
          <p:cNvSpPr/>
          <p:nvPr/>
        </p:nvSpPr>
        <p:spPr>
          <a:xfrm>
            <a:off x="3749040" y="20634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1BC835-DB0A-6840-8AE4-96A859F3B97F}"/>
              </a:ext>
            </a:extLst>
          </p:cNvPr>
          <p:cNvSpPr/>
          <p:nvPr/>
        </p:nvSpPr>
        <p:spPr>
          <a:xfrm>
            <a:off x="4069080" y="19065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1582272-1A94-2A45-8E50-684230BDE1F2}"/>
              </a:ext>
            </a:extLst>
          </p:cNvPr>
          <p:cNvSpPr/>
          <p:nvPr/>
        </p:nvSpPr>
        <p:spPr>
          <a:xfrm>
            <a:off x="5058156" y="255651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50B07D4-285F-AA4B-ACCA-5A9834895FDB}"/>
              </a:ext>
            </a:extLst>
          </p:cNvPr>
          <p:cNvSpPr/>
          <p:nvPr/>
        </p:nvSpPr>
        <p:spPr>
          <a:xfrm>
            <a:off x="5084064" y="21808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1CF846B-23A3-0846-827A-925645D6E05E}"/>
              </a:ext>
            </a:extLst>
          </p:cNvPr>
          <p:cNvSpPr/>
          <p:nvPr/>
        </p:nvSpPr>
        <p:spPr>
          <a:xfrm>
            <a:off x="5187696" y="26670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8F296ED-D636-4649-A898-3BA3097C0615}"/>
              </a:ext>
            </a:extLst>
          </p:cNvPr>
          <p:cNvSpPr/>
          <p:nvPr/>
        </p:nvSpPr>
        <p:spPr>
          <a:xfrm>
            <a:off x="5190744" y="234696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C7DDA93-4D76-BA42-A84A-5AE2056A5610}"/>
              </a:ext>
            </a:extLst>
          </p:cNvPr>
          <p:cNvSpPr/>
          <p:nvPr/>
        </p:nvSpPr>
        <p:spPr>
          <a:xfrm>
            <a:off x="5187696" y="20360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A6AF236-647C-4E4B-8902-FB7B9E91FDCF}"/>
              </a:ext>
            </a:extLst>
          </p:cNvPr>
          <p:cNvSpPr/>
          <p:nvPr/>
        </p:nvSpPr>
        <p:spPr>
          <a:xfrm>
            <a:off x="5337048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18B25CD-2232-154A-90DC-5E5AE0051480}"/>
              </a:ext>
            </a:extLst>
          </p:cNvPr>
          <p:cNvSpPr/>
          <p:nvPr/>
        </p:nvSpPr>
        <p:spPr>
          <a:xfrm>
            <a:off x="5035296" y="19141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8C345B6-DFE7-2745-B29D-ECC09D3AC705}"/>
              </a:ext>
            </a:extLst>
          </p:cNvPr>
          <p:cNvSpPr/>
          <p:nvPr/>
        </p:nvSpPr>
        <p:spPr>
          <a:xfrm>
            <a:off x="4607052" y="190042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0BB5C41-0757-204F-8DC7-F895719D7218}"/>
              </a:ext>
            </a:extLst>
          </p:cNvPr>
          <p:cNvSpPr/>
          <p:nvPr/>
        </p:nvSpPr>
        <p:spPr>
          <a:xfrm>
            <a:off x="4937760" y="17907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EAB3868-E718-B543-9B06-E6FD6D31B09C}"/>
              </a:ext>
            </a:extLst>
          </p:cNvPr>
          <p:cNvSpPr/>
          <p:nvPr/>
        </p:nvSpPr>
        <p:spPr>
          <a:xfrm>
            <a:off x="5358384" y="21198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B642CAA-9633-424C-86C6-6EE79EC71CF0}"/>
              </a:ext>
            </a:extLst>
          </p:cNvPr>
          <p:cNvSpPr/>
          <p:nvPr/>
        </p:nvSpPr>
        <p:spPr>
          <a:xfrm>
            <a:off x="6967728" y="23225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23BAE0D-6EB3-F44D-925C-F025E3E92C65}"/>
              </a:ext>
            </a:extLst>
          </p:cNvPr>
          <p:cNvSpPr/>
          <p:nvPr/>
        </p:nvSpPr>
        <p:spPr>
          <a:xfrm>
            <a:off x="6851904" y="270814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9DC0783-5420-F849-A6CD-753AE02B27CC}"/>
              </a:ext>
            </a:extLst>
          </p:cNvPr>
          <p:cNvSpPr/>
          <p:nvPr/>
        </p:nvSpPr>
        <p:spPr>
          <a:xfrm>
            <a:off x="7354824" y="2474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292CFC-3D5A-C44E-AD88-C7E1BDAB1FB4}"/>
              </a:ext>
            </a:extLst>
          </p:cNvPr>
          <p:cNvSpPr/>
          <p:nvPr/>
        </p:nvSpPr>
        <p:spPr>
          <a:xfrm>
            <a:off x="7303008" y="220065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173EFFF-3FF6-3842-A9D5-4724BEFC4E5A}"/>
              </a:ext>
            </a:extLst>
          </p:cNvPr>
          <p:cNvSpPr/>
          <p:nvPr/>
        </p:nvSpPr>
        <p:spPr>
          <a:xfrm>
            <a:off x="6483096" y="28834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02EDD7F-1374-8F42-A6C8-077206E96D41}"/>
              </a:ext>
            </a:extLst>
          </p:cNvPr>
          <p:cNvSpPr/>
          <p:nvPr/>
        </p:nvSpPr>
        <p:spPr>
          <a:xfrm>
            <a:off x="6778752" y="29443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CE41FDD-2EBE-A84D-B7CF-38C89CC4E2FD}"/>
              </a:ext>
            </a:extLst>
          </p:cNvPr>
          <p:cNvSpPr/>
          <p:nvPr/>
        </p:nvSpPr>
        <p:spPr>
          <a:xfrm>
            <a:off x="6601968" y="26395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D40C07-76E6-564B-98FD-3F3059BA8BF3}"/>
              </a:ext>
            </a:extLst>
          </p:cNvPr>
          <p:cNvSpPr/>
          <p:nvPr/>
        </p:nvSpPr>
        <p:spPr>
          <a:xfrm>
            <a:off x="7174992" y="27569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8F16407-C657-FB47-8FF5-CF03EFA257D6}"/>
              </a:ext>
            </a:extLst>
          </p:cNvPr>
          <p:cNvSpPr/>
          <p:nvPr/>
        </p:nvSpPr>
        <p:spPr>
          <a:xfrm>
            <a:off x="8689848" y="231038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C0466F9-C4A9-3542-BB4C-AEEE9332AE9D}"/>
              </a:ext>
            </a:extLst>
          </p:cNvPr>
          <p:cNvSpPr/>
          <p:nvPr/>
        </p:nvSpPr>
        <p:spPr>
          <a:xfrm>
            <a:off x="6595872" y="30754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2AF8FBE-63D5-7047-BCB9-54BADE4078CD}"/>
              </a:ext>
            </a:extLst>
          </p:cNvPr>
          <p:cNvSpPr/>
          <p:nvPr/>
        </p:nvSpPr>
        <p:spPr>
          <a:xfrm>
            <a:off x="8796528" y="25130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B8CF184-56B1-5844-B741-34B296B45F69}"/>
              </a:ext>
            </a:extLst>
          </p:cNvPr>
          <p:cNvSpPr/>
          <p:nvPr/>
        </p:nvSpPr>
        <p:spPr>
          <a:xfrm>
            <a:off x="8805672" y="296875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7D1A78A-9CCD-8543-A45A-587BB6B527AD}"/>
              </a:ext>
            </a:extLst>
          </p:cNvPr>
          <p:cNvSpPr/>
          <p:nvPr/>
        </p:nvSpPr>
        <p:spPr>
          <a:xfrm>
            <a:off x="7906512" y="224942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8928E5B-49D0-0348-96E7-1A397281FFDF}"/>
              </a:ext>
            </a:extLst>
          </p:cNvPr>
          <p:cNvSpPr/>
          <p:nvPr/>
        </p:nvSpPr>
        <p:spPr>
          <a:xfrm>
            <a:off x="7687056" y="20787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CC8EBB6-A25E-CD4D-A1F9-C317C5F5E1A7}"/>
              </a:ext>
            </a:extLst>
          </p:cNvPr>
          <p:cNvSpPr/>
          <p:nvPr/>
        </p:nvSpPr>
        <p:spPr>
          <a:xfrm>
            <a:off x="8241792" y="24140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D77C3C-CF2D-A34E-A2C0-4F9CB3F10270}"/>
              </a:ext>
            </a:extLst>
          </p:cNvPr>
          <p:cNvSpPr/>
          <p:nvPr/>
        </p:nvSpPr>
        <p:spPr>
          <a:xfrm>
            <a:off x="8180832" y="21884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058ADA2-B6B8-F242-81D9-BB101E78BE76}"/>
              </a:ext>
            </a:extLst>
          </p:cNvPr>
          <p:cNvSpPr/>
          <p:nvPr/>
        </p:nvSpPr>
        <p:spPr>
          <a:xfrm>
            <a:off x="8095488" y="20177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7A9B009-BCDE-D148-BC1F-7CB024B4B995}"/>
              </a:ext>
            </a:extLst>
          </p:cNvPr>
          <p:cNvSpPr/>
          <p:nvPr/>
        </p:nvSpPr>
        <p:spPr>
          <a:xfrm>
            <a:off x="7632192" y="2444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6AB241C-362F-D943-A87B-ADFFF8792903}"/>
              </a:ext>
            </a:extLst>
          </p:cNvPr>
          <p:cNvSpPr/>
          <p:nvPr/>
        </p:nvSpPr>
        <p:spPr>
          <a:xfrm>
            <a:off x="7120128" y="2474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CACA832-AB84-FB4F-9A58-AAAD06C42EF4}"/>
              </a:ext>
            </a:extLst>
          </p:cNvPr>
          <p:cNvSpPr/>
          <p:nvPr/>
        </p:nvSpPr>
        <p:spPr>
          <a:xfrm>
            <a:off x="8994648" y="2755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A38F022-E61E-2E4E-80A1-63370F26C347}"/>
              </a:ext>
            </a:extLst>
          </p:cNvPr>
          <p:cNvSpPr/>
          <p:nvPr/>
        </p:nvSpPr>
        <p:spPr>
          <a:xfrm>
            <a:off x="6778752" y="2444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85EEE56-746E-6D47-9B8F-93499A36BF68}"/>
              </a:ext>
            </a:extLst>
          </p:cNvPr>
          <p:cNvSpPr/>
          <p:nvPr/>
        </p:nvSpPr>
        <p:spPr>
          <a:xfrm>
            <a:off x="7869936" y="20025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82CB16C-C38D-D846-8EE1-0BBCEFCEE960}"/>
              </a:ext>
            </a:extLst>
          </p:cNvPr>
          <p:cNvSpPr/>
          <p:nvPr/>
        </p:nvSpPr>
        <p:spPr>
          <a:xfrm>
            <a:off x="7488936" y="22311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D53F1B8-ACA6-A54D-A45D-BB38485FE1B8}"/>
              </a:ext>
            </a:extLst>
          </p:cNvPr>
          <p:cNvSpPr/>
          <p:nvPr/>
        </p:nvSpPr>
        <p:spPr>
          <a:xfrm>
            <a:off x="7711440" y="228600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F94C618-268E-B941-8598-6B3EE687729B}"/>
              </a:ext>
            </a:extLst>
          </p:cNvPr>
          <p:cNvSpPr/>
          <p:nvPr/>
        </p:nvSpPr>
        <p:spPr>
          <a:xfrm>
            <a:off x="8538972" y="264718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43B49FB-EF9E-F645-992A-1C8E2E32ED6C}"/>
              </a:ext>
            </a:extLst>
          </p:cNvPr>
          <p:cNvSpPr/>
          <p:nvPr/>
        </p:nvSpPr>
        <p:spPr>
          <a:xfrm>
            <a:off x="8442960" y="23332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C603C5-A514-1847-884F-436BDD3658F8}"/>
              </a:ext>
            </a:extLst>
          </p:cNvPr>
          <p:cNvSpPr/>
          <p:nvPr/>
        </p:nvSpPr>
        <p:spPr>
          <a:xfrm>
            <a:off x="9058656" y="24262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862FCE9-1AE1-2F4A-BE91-6744F76B8DBF}"/>
              </a:ext>
            </a:extLst>
          </p:cNvPr>
          <p:cNvSpPr/>
          <p:nvPr/>
        </p:nvSpPr>
        <p:spPr>
          <a:xfrm>
            <a:off x="8549640" y="249936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52FAD5C-B887-9240-8E02-9B2B7FC83F9B}"/>
              </a:ext>
            </a:extLst>
          </p:cNvPr>
          <p:cNvSpPr/>
          <p:nvPr/>
        </p:nvSpPr>
        <p:spPr>
          <a:xfrm>
            <a:off x="8546592" y="21884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0F23396-1B0C-2D43-828D-D3F1B258126C}"/>
              </a:ext>
            </a:extLst>
          </p:cNvPr>
          <p:cNvSpPr/>
          <p:nvPr/>
        </p:nvSpPr>
        <p:spPr>
          <a:xfrm>
            <a:off x="8756904" y="27310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142C63A-3D82-744F-BD5A-40E1E1B25919}"/>
              </a:ext>
            </a:extLst>
          </p:cNvPr>
          <p:cNvSpPr/>
          <p:nvPr/>
        </p:nvSpPr>
        <p:spPr>
          <a:xfrm>
            <a:off x="8394192" y="20665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CFA8CCF-1AF9-BF43-A07F-CD3EE3725554}"/>
              </a:ext>
            </a:extLst>
          </p:cNvPr>
          <p:cNvSpPr/>
          <p:nvPr/>
        </p:nvSpPr>
        <p:spPr>
          <a:xfrm>
            <a:off x="8235696" y="1993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08389CB-236C-DE4A-B052-99CD8CE88467}"/>
              </a:ext>
            </a:extLst>
          </p:cNvPr>
          <p:cNvSpPr/>
          <p:nvPr/>
        </p:nvSpPr>
        <p:spPr>
          <a:xfrm>
            <a:off x="8638032" y="210312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7E40CBCB-BAB0-9245-A841-2717C3F703B0}"/>
              </a:ext>
            </a:extLst>
          </p:cNvPr>
          <p:cNvSpPr/>
          <p:nvPr/>
        </p:nvSpPr>
        <p:spPr>
          <a:xfrm>
            <a:off x="8796528" y="227457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C11D837-172B-C142-AB28-7087EE1E64B6}"/>
              </a:ext>
            </a:extLst>
          </p:cNvPr>
          <p:cNvSpPr/>
          <p:nvPr/>
        </p:nvSpPr>
        <p:spPr>
          <a:xfrm>
            <a:off x="5201412" y="432282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47C09F-9939-7B49-A46B-AC29A7DE02C1}"/>
              </a:ext>
            </a:extLst>
          </p:cNvPr>
          <p:cNvSpPr/>
          <p:nvPr/>
        </p:nvSpPr>
        <p:spPr>
          <a:xfrm>
            <a:off x="5132832" y="417118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28D34A3-284E-0D4E-B129-0F5FCC602B4B}"/>
              </a:ext>
            </a:extLst>
          </p:cNvPr>
          <p:cNvSpPr/>
          <p:nvPr/>
        </p:nvSpPr>
        <p:spPr>
          <a:xfrm>
            <a:off x="5550408" y="467868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6574993-ECFB-144C-81B6-CDB0486F541A}"/>
              </a:ext>
            </a:extLst>
          </p:cNvPr>
          <p:cNvSpPr/>
          <p:nvPr/>
        </p:nvSpPr>
        <p:spPr>
          <a:xfrm>
            <a:off x="5847588" y="462991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77FBCDA-6395-FA4E-9019-4E9C0FBC0852}"/>
              </a:ext>
            </a:extLst>
          </p:cNvPr>
          <p:cNvSpPr/>
          <p:nvPr/>
        </p:nvSpPr>
        <p:spPr>
          <a:xfrm>
            <a:off x="4764024" y="434644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AD2367E-3743-8D44-83A4-6F0817AE898E}"/>
              </a:ext>
            </a:extLst>
          </p:cNvPr>
          <p:cNvSpPr/>
          <p:nvPr/>
        </p:nvSpPr>
        <p:spPr>
          <a:xfrm>
            <a:off x="5059680" y="440740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BCC5E8E-3540-344B-AF82-4763559C9756}"/>
              </a:ext>
            </a:extLst>
          </p:cNvPr>
          <p:cNvSpPr/>
          <p:nvPr/>
        </p:nvSpPr>
        <p:spPr>
          <a:xfrm>
            <a:off x="4882896" y="410260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C423F23-1A45-6B41-9316-9C000A50BA6F}"/>
              </a:ext>
            </a:extLst>
          </p:cNvPr>
          <p:cNvSpPr/>
          <p:nvPr/>
        </p:nvSpPr>
        <p:spPr>
          <a:xfrm>
            <a:off x="5748528" y="440436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1FAD1DC-7A7C-514C-A32D-7C5C712B266C}"/>
              </a:ext>
            </a:extLst>
          </p:cNvPr>
          <p:cNvSpPr/>
          <p:nvPr/>
        </p:nvSpPr>
        <p:spPr>
          <a:xfrm>
            <a:off x="5346192" y="465277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9F85346-8CD5-3647-B085-095C37B108D3}"/>
              </a:ext>
            </a:extLst>
          </p:cNvPr>
          <p:cNvSpPr/>
          <p:nvPr/>
        </p:nvSpPr>
        <p:spPr>
          <a:xfrm>
            <a:off x="6595110" y="476097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369A1AF-2118-2843-B126-05AE76FD2A51}"/>
              </a:ext>
            </a:extLst>
          </p:cNvPr>
          <p:cNvSpPr/>
          <p:nvPr/>
        </p:nvSpPr>
        <p:spPr>
          <a:xfrm>
            <a:off x="6784848" y="464667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D18C44A-5AF6-AE48-AE1D-39BB3BA27D3F}"/>
              </a:ext>
            </a:extLst>
          </p:cNvPr>
          <p:cNvSpPr/>
          <p:nvPr/>
        </p:nvSpPr>
        <p:spPr>
          <a:xfrm>
            <a:off x="5114544" y="46177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7635B8-DF36-EE4F-A63C-282286804146}"/>
              </a:ext>
            </a:extLst>
          </p:cNvPr>
          <p:cNvSpPr/>
          <p:nvPr/>
        </p:nvSpPr>
        <p:spPr>
          <a:xfrm>
            <a:off x="5577078" y="44577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9968CEA-26E1-1842-B4FC-BE5931303122}"/>
              </a:ext>
            </a:extLst>
          </p:cNvPr>
          <p:cNvSpPr/>
          <p:nvPr/>
        </p:nvSpPr>
        <p:spPr>
          <a:xfrm>
            <a:off x="5678424" y="477469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F2820BE-A89E-C54F-8BF6-32FA5C1969A7}"/>
              </a:ext>
            </a:extLst>
          </p:cNvPr>
          <p:cNvSpPr/>
          <p:nvPr/>
        </p:nvSpPr>
        <p:spPr>
          <a:xfrm>
            <a:off x="6571488" y="460705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583753B-49F6-F44F-8BD9-B8DE8DDF27F4}"/>
              </a:ext>
            </a:extLst>
          </p:cNvPr>
          <p:cNvSpPr/>
          <p:nvPr/>
        </p:nvSpPr>
        <p:spPr>
          <a:xfrm>
            <a:off x="6800850" y="446836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7284CDF-CC42-4644-B07C-D205FAF5C90E}"/>
              </a:ext>
            </a:extLst>
          </p:cNvPr>
          <p:cNvSpPr/>
          <p:nvPr/>
        </p:nvSpPr>
        <p:spPr>
          <a:xfrm>
            <a:off x="6177534" y="472744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6547A40-2D33-D44E-83DC-3052C03275C5}"/>
              </a:ext>
            </a:extLst>
          </p:cNvPr>
          <p:cNvSpPr/>
          <p:nvPr/>
        </p:nvSpPr>
        <p:spPr>
          <a:xfrm>
            <a:off x="5888736" y="443941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DEDE864-78EE-094C-88EE-1DF3F62572DD}"/>
              </a:ext>
            </a:extLst>
          </p:cNvPr>
          <p:cNvSpPr/>
          <p:nvPr/>
        </p:nvSpPr>
        <p:spPr>
          <a:xfrm>
            <a:off x="5864352" y="475183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924E37C-834D-4349-A0AF-18D0FF83333C}"/>
              </a:ext>
            </a:extLst>
          </p:cNvPr>
          <p:cNvSpPr/>
          <p:nvPr/>
        </p:nvSpPr>
        <p:spPr>
          <a:xfrm>
            <a:off x="5343144" y="443179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7C38462-F870-BC46-B13B-E2F22F7979CA}"/>
              </a:ext>
            </a:extLst>
          </p:cNvPr>
          <p:cNvSpPr/>
          <p:nvPr/>
        </p:nvSpPr>
        <p:spPr>
          <a:xfrm>
            <a:off x="4937760" y="428701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3DBC10E1-C3CC-294B-A500-1AC75F8F6888}"/>
              </a:ext>
            </a:extLst>
          </p:cNvPr>
          <p:cNvSpPr/>
          <p:nvPr/>
        </p:nvSpPr>
        <p:spPr>
          <a:xfrm>
            <a:off x="6260592" y="448513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66A55CA-2BCF-E348-A010-5122F108416D}"/>
              </a:ext>
            </a:extLst>
          </p:cNvPr>
          <p:cNvSpPr/>
          <p:nvPr/>
        </p:nvSpPr>
        <p:spPr>
          <a:xfrm>
            <a:off x="5993892" y="471373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01C56431-F3D3-264E-8571-7F712102C05E}"/>
              </a:ext>
            </a:extLst>
          </p:cNvPr>
          <p:cNvSpPr/>
          <p:nvPr/>
        </p:nvSpPr>
        <p:spPr>
          <a:xfrm>
            <a:off x="5745480" y="455676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1D5AE48-2D3F-0740-AADB-BBE8438A0861}"/>
              </a:ext>
            </a:extLst>
          </p:cNvPr>
          <p:cNvSpPr/>
          <p:nvPr/>
        </p:nvSpPr>
        <p:spPr>
          <a:xfrm>
            <a:off x="5993892" y="455371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D08B58D-F420-094F-A5E9-D8A305EE7073}"/>
              </a:ext>
            </a:extLst>
          </p:cNvPr>
          <p:cNvSpPr/>
          <p:nvPr/>
        </p:nvSpPr>
        <p:spPr>
          <a:xfrm>
            <a:off x="6650736" y="44196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A0B4E58-009E-B749-A8C7-83ECF518E538}"/>
              </a:ext>
            </a:extLst>
          </p:cNvPr>
          <p:cNvSpPr/>
          <p:nvPr/>
        </p:nvSpPr>
        <p:spPr>
          <a:xfrm>
            <a:off x="6435090" y="452628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762507B-464E-AF4A-B46D-495E8EF28E94}"/>
              </a:ext>
            </a:extLst>
          </p:cNvPr>
          <p:cNvSpPr/>
          <p:nvPr/>
        </p:nvSpPr>
        <p:spPr>
          <a:xfrm>
            <a:off x="6370320" y="471373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6963543-1234-7B46-92A8-AC2C8ECE88C9}"/>
              </a:ext>
            </a:extLst>
          </p:cNvPr>
          <p:cNvSpPr/>
          <p:nvPr/>
        </p:nvSpPr>
        <p:spPr>
          <a:xfrm>
            <a:off x="7168896" y="432282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8FB2DFF-BE4D-8A42-9F35-EE35AF3CF67C}"/>
              </a:ext>
            </a:extLst>
          </p:cNvPr>
          <p:cNvSpPr/>
          <p:nvPr/>
        </p:nvSpPr>
        <p:spPr>
          <a:xfrm>
            <a:off x="7022592" y="423214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566A5D0-941C-6D4C-8883-FAE037C09E96}"/>
              </a:ext>
            </a:extLst>
          </p:cNvPr>
          <p:cNvSpPr/>
          <p:nvPr/>
        </p:nvSpPr>
        <p:spPr>
          <a:xfrm>
            <a:off x="6918960" y="465429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1D7D0D8-D5CD-2A4C-86F0-7E305EDCE697}"/>
              </a:ext>
            </a:extLst>
          </p:cNvPr>
          <p:cNvSpPr/>
          <p:nvPr/>
        </p:nvSpPr>
        <p:spPr>
          <a:xfrm>
            <a:off x="6138672" y="45796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9C3D334-2C0C-D34E-BD79-5E9BDA54DA43}"/>
              </a:ext>
            </a:extLst>
          </p:cNvPr>
          <p:cNvSpPr/>
          <p:nvPr/>
        </p:nvSpPr>
        <p:spPr>
          <a:xfrm>
            <a:off x="7077456" y="449275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504FA85D-CBC3-5748-97DB-FF8796E23422}"/>
              </a:ext>
            </a:extLst>
          </p:cNvPr>
          <p:cNvSpPr/>
          <p:nvPr/>
        </p:nvSpPr>
        <p:spPr>
          <a:xfrm>
            <a:off x="6975348" y="43967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F751C26B-B769-C047-807C-8CF4214DE1E8}"/>
              </a:ext>
            </a:extLst>
          </p:cNvPr>
          <p:cNvSpPr/>
          <p:nvPr/>
        </p:nvSpPr>
        <p:spPr>
          <a:xfrm>
            <a:off x="4175760" y="342747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24356-8B8E-3449-8674-2409EF81D72B}"/>
              </a:ext>
            </a:extLst>
          </p:cNvPr>
          <p:cNvSpPr/>
          <p:nvPr/>
        </p:nvSpPr>
        <p:spPr>
          <a:xfrm>
            <a:off x="4590288" y="336651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73FECF38-5C3A-0445-BDEC-539E58D5B44E}"/>
              </a:ext>
            </a:extLst>
          </p:cNvPr>
          <p:cNvSpPr/>
          <p:nvPr/>
        </p:nvSpPr>
        <p:spPr>
          <a:xfrm>
            <a:off x="7693152" y="3384804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2F4112E-933B-CE40-A169-993DEF10CBAA}"/>
              </a:ext>
            </a:extLst>
          </p:cNvPr>
          <p:cNvSpPr/>
          <p:nvPr/>
        </p:nvSpPr>
        <p:spPr>
          <a:xfrm>
            <a:off x="8107680" y="3323844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B4488192-4029-F64A-80A8-FC85F96047DD}"/>
              </a:ext>
            </a:extLst>
          </p:cNvPr>
          <p:cNvSpPr/>
          <p:nvPr/>
        </p:nvSpPr>
        <p:spPr>
          <a:xfrm>
            <a:off x="2866644" y="1607820"/>
            <a:ext cx="2819400" cy="163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0A84F26-B894-D244-935D-2CD9E35BA44A}"/>
              </a:ext>
            </a:extLst>
          </p:cNvPr>
          <p:cNvSpPr/>
          <p:nvPr/>
        </p:nvSpPr>
        <p:spPr>
          <a:xfrm>
            <a:off x="6425184" y="1731264"/>
            <a:ext cx="2767584" cy="15605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641991B-758A-8042-A534-496BAA6F4EE0}"/>
              </a:ext>
            </a:extLst>
          </p:cNvPr>
          <p:cNvSpPr/>
          <p:nvPr/>
        </p:nvSpPr>
        <p:spPr>
          <a:xfrm>
            <a:off x="4645152" y="3826764"/>
            <a:ext cx="2657856" cy="1287780"/>
          </a:xfrm>
          <a:prstGeom prst="rect">
            <a:avLst/>
          </a:prstGeom>
          <a:noFill/>
          <a:ln>
            <a:solidFill>
              <a:srgbClr val="17F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79EC8BC-6BF5-E946-A99A-12F7E215D4FB}"/>
              </a:ext>
            </a:extLst>
          </p:cNvPr>
          <p:cNvSpPr txBox="1"/>
          <p:nvPr/>
        </p:nvSpPr>
        <p:spPr>
          <a:xfrm>
            <a:off x="4408170" y="5446067"/>
            <a:ext cx="364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DBSCAN</a:t>
            </a:r>
            <a:r>
              <a:rPr kumimoji="1" lang="zh-CN" altLang="en-US" sz="2400" b="1" dirty="0"/>
              <a:t>的</a:t>
            </a:r>
            <a:r>
              <a:rPr kumimoji="1" lang="en-US" altLang="zh-CN" sz="2400" b="1" dirty="0"/>
              <a:t>1</a:t>
            </a:r>
            <a:r>
              <a:rPr kumimoji="1" lang="zh-CN" altLang="en-US" sz="2400" b="1" dirty="0"/>
              <a:t>个核心思想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D0D757F-52A6-474F-BD34-6E444A47E07A}"/>
              </a:ext>
            </a:extLst>
          </p:cNvPr>
          <p:cNvSpPr txBox="1"/>
          <p:nvPr/>
        </p:nvSpPr>
        <p:spPr>
          <a:xfrm>
            <a:off x="6226302" y="938877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每个密集区域当做一个聚类簇</a:t>
            </a:r>
          </a:p>
        </p:txBody>
      </p: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6A7302F9-83A8-934E-9B8E-F103B1E4F9B8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6529810" y="1308209"/>
            <a:ext cx="1279166" cy="4230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C7DAFDF5-97CA-3C47-B990-3E06CA0138CA}"/>
              </a:ext>
            </a:extLst>
          </p:cNvPr>
          <p:cNvCxnSpPr>
            <a:cxnSpLocks/>
          </p:cNvCxnSpPr>
          <p:nvPr/>
        </p:nvCxnSpPr>
        <p:spPr>
          <a:xfrm flipH="1">
            <a:off x="4408170" y="1266076"/>
            <a:ext cx="1879092" cy="3417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606B4D72-382A-244D-8D4F-2FD9B1B15412}"/>
              </a:ext>
            </a:extLst>
          </p:cNvPr>
          <p:cNvCxnSpPr>
            <a:cxnSpLocks/>
            <a:endCxn id="127" idx="0"/>
          </p:cNvCxnSpPr>
          <p:nvPr/>
        </p:nvCxnSpPr>
        <p:spPr>
          <a:xfrm flipH="1">
            <a:off x="5974080" y="1346309"/>
            <a:ext cx="425577" cy="248045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9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5145369-B9BE-C74E-8764-237025DBB621}"/>
              </a:ext>
            </a:extLst>
          </p:cNvPr>
          <p:cNvSpPr/>
          <p:nvPr/>
        </p:nvSpPr>
        <p:spPr>
          <a:xfrm>
            <a:off x="3130296" y="2519172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8C77CE0-2451-C14C-9B40-9FB9E11A2412}"/>
              </a:ext>
            </a:extLst>
          </p:cNvPr>
          <p:cNvSpPr/>
          <p:nvPr/>
        </p:nvSpPr>
        <p:spPr>
          <a:xfrm>
            <a:off x="3608832" y="21701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601188-1C6E-FE4A-A75D-D416E7F3D9D3}"/>
              </a:ext>
            </a:extLst>
          </p:cNvPr>
          <p:cNvSpPr/>
          <p:nvPr/>
        </p:nvSpPr>
        <p:spPr>
          <a:xfrm>
            <a:off x="3066288" y="25801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2836EE-F1C1-2840-B7FB-621FA36517DD}"/>
              </a:ext>
            </a:extLst>
          </p:cNvPr>
          <p:cNvSpPr/>
          <p:nvPr/>
        </p:nvSpPr>
        <p:spPr>
          <a:xfrm>
            <a:off x="3995928" y="23225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5241F63-213D-AF4E-8DB4-A3EF666D913F}"/>
              </a:ext>
            </a:extLst>
          </p:cNvPr>
          <p:cNvSpPr/>
          <p:nvPr/>
        </p:nvSpPr>
        <p:spPr>
          <a:xfrm>
            <a:off x="3944112" y="204825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77F629-A700-F74A-91AA-6E25D72D6052}"/>
              </a:ext>
            </a:extLst>
          </p:cNvPr>
          <p:cNvSpPr/>
          <p:nvPr/>
        </p:nvSpPr>
        <p:spPr>
          <a:xfrm>
            <a:off x="3611880" y="239039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6C4118-349D-BC48-8C32-8728973EF8CA}"/>
              </a:ext>
            </a:extLst>
          </p:cNvPr>
          <p:cNvSpPr/>
          <p:nvPr/>
        </p:nvSpPr>
        <p:spPr>
          <a:xfrm>
            <a:off x="3419856" y="279196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472801F-D8F1-AD42-B2D1-DB19968508E4}"/>
              </a:ext>
            </a:extLst>
          </p:cNvPr>
          <p:cNvSpPr/>
          <p:nvPr/>
        </p:nvSpPr>
        <p:spPr>
          <a:xfrm>
            <a:off x="3511296" y="257251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C96A504-A882-024E-ABA3-757260A7189A}"/>
              </a:ext>
            </a:extLst>
          </p:cNvPr>
          <p:cNvSpPr/>
          <p:nvPr/>
        </p:nvSpPr>
        <p:spPr>
          <a:xfrm>
            <a:off x="3816096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D8FB383-4D0E-B645-8D79-526259C1085E}"/>
              </a:ext>
            </a:extLst>
          </p:cNvPr>
          <p:cNvSpPr/>
          <p:nvPr/>
        </p:nvSpPr>
        <p:spPr>
          <a:xfrm>
            <a:off x="3523488" y="29885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1C9A8F-3380-0B4E-BE87-5F9A683308B6}"/>
              </a:ext>
            </a:extLst>
          </p:cNvPr>
          <p:cNvSpPr/>
          <p:nvPr/>
        </p:nvSpPr>
        <p:spPr>
          <a:xfrm>
            <a:off x="3236976" y="29230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1B3E71-66B6-6F43-B859-009C144D6F06}"/>
              </a:ext>
            </a:extLst>
          </p:cNvPr>
          <p:cNvSpPr/>
          <p:nvPr/>
        </p:nvSpPr>
        <p:spPr>
          <a:xfrm>
            <a:off x="5437632" y="23606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2DA45C-0DC8-674B-B5E8-93925DFCC57F}"/>
              </a:ext>
            </a:extLst>
          </p:cNvPr>
          <p:cNvSpPr/>
          <p:nvPr/>
        </p:nvSpPr>
        <p:spPr>
          <a:xfrm>
            <a:off x="2999232" y="284226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C0D8335-3238-E541-A5A1-91B9622662CB}"/>
              </a:ext>
            </a:extLst>
          </p:cNvPr>
          <p:cNvSpPr/>
          <p:nvPr/>
        </p:nvSpPr>
        <p:spPr>
          <a:xfrm>
            <a:off x="4547616" y="20970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0D1A7A-F5E6-EA47-BA9C-B9757B7B5D0D}"/>
              </a:ext>
            </a:extLst>
          </p:cNvPr>
          <p:cNvSpPr/>
          <p:nvPr/>
        </p:nvSpPr>
        <p:spPr>
          <a:xfrm>
            <a:off x="4328160" y="192633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4F81063-F163-5E4A-A18C-6DDAD0804FB2}"/>
              </a:ext>
            </a:extLst>
          </p:cNvPr>
          <p:cNvSpPr/>
          <p:nvPr/>
        </p:nvSpPr>
        <p:spPr>
          <a:xfrm>
            <a:off x="4882896" y="22616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FC8E12-655B-D74D-8552-53DA21663C0B}"/>
              </a:ext>
            </a:extLst>
          </p:cNvPr>
          <p:cNvSpPr/>
          <p:nvPr/>
        </p:nvSpPr>
        <p:spPr>
          <a:xfrm>
            <a:off x="4821936" y="20360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6190BAF-BBD9-9D47-B46E-3D380ACDB278}"/>
              </a:ext>
            </a:extLst>
          </p:cNvPr>
          <p:cNvSpPr/>
          <p:nvPr/>
        </p:nvSpPr>
        <p:spPr>
          <a:xfrm>
            <a:off x="4736592" y="18653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D59C0FE-BC4F-9D47-A35D-539AE25FA854}"/>
              </a:ext>
            </a:extLst>
          </p:cNvPr>
          <p:cNvSpPr/>
          <p:nvPr/>
        </p:nvSpPr>
        <p:spPr>
          <a:xfrm>
            <a:off x="4224528" y="21701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47DD2AB-AE69-724D-BE6F-78201BDCDC57}"/>
              </a:ext>
            </a:extLst>
          </p:cNvPr>
          <p:cNvSpPr/>
          <p:nvPr/>
        </p:nvSpPr>
        <p:spPr>
          <a:xfrm>
            <a:off x="3761232" y="23225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96D0B3-E51D-FC47-98CF-023812F8384D}"/>
              </a:ext>
            </a:extLst>
          </p:cNvPr>
          <p:cNvSpPr/>
          <p:nvPr/>
        </p:nvSpPr>
        <p:spPr>
          <a:xfrm>
            <a:off x="3264408" y="24246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C2EF67A-19D9-3E49-A55D-0FA6F4401B23}"/>
              </a:ext>
            </a:extLst>
          </p:cNvPr>
          <p:cNvSpPr/>
          <p:nvPr/>
        </p:nvSpPr>
        <p:spPr>
          <a:xfrm>
            <a:off x="3419856" y="22920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6C43F96-9616-254B-98D1-894532746B3C}"/>
              </a:ext>
            </a:extLst>
          </p:cNvPr>
          <p:cNvSpPr/>
          <p:nvPr/>
        </p:nvSpPr>
        <p:spPr>
          <a:xfrm>
            <a:off x="4440936" y="18074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F085B79-15A3-4845-95DE-2BAB073EAAC2}"/>
              </a:ext>
            </a:extLst>
          </p:cNvPr>
          <p:cNvSpPr/>
          <p:nvPr/>
        </p:nvSpPr>
        <p:spPr>
          <a:xfrm>
            <a:off x="3749040" y="20634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1BC835-DB0A-6840-8AE4-96A859F3B97F}"/>
              </a:ext>
            </a:extLst>
          </p:cNvPr>
          <p:cNvSpPr/>
          <p:nvPr/>
        </p:nvSpPr>
        <p:spPr>
          <a:xfrm>
            <a:off x="4069080" y="19065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1582272-1A94-2A45-8E50-684230BDE1F2}"/>
              </a:ext>
            </a:extLst>
          </p:cNvPr>
          <p:cNvSpPr/>
          <p:nvPr/>
        </p:nvSpPr>
        <p:spPr>
          <a:xfrm>
            <a:off x="5023104" y="24475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50B07D4-285F-AA4B-ACCA-5A9834895FDB}"/>
              </a:ext>
            </a:extLst>
          </p:cNvPr>
          <p:cNvSpPr/>
          <p:nvPr/>
        </p:nvSpPr>
        <p:spPr>
          <a:xfrm>
            <a:off x="5084064" y="21808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1CF846B-23A3-0846-827A-925645D6E05E}"/>
              </a:ext>
            </a:extLst>
          </p:cNvPr>
          <p:cNvSpPr/>
          <p:nvPr/>
        </p:nvSpPr>
        <p:spPr>
          <a:xfrm>
            <a:off x="5187696" y="26670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8F296ED-D636-4649-A898-3BA3097C0615}"/>
              </a:ext>
            </a:extLst>
          </p:cNvPr>
          <p:cNvSpPr/>
          <p:nvPr/>
        </p:nvSpPr>
        <p:spPr>
          <a:xfrm>
            <a:off x="5190744" y="234696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C7DDA93-4D76-BA42-A84A-5AE2056A5610}"/>
              </a:ext>
            </a:extLst>
          </p:cNvPr>
          <p:cNvSpPr/>
          <p:nvPr/>
        </p:nvSpPr>
        <p:spPr>
          <a:xfrm>
            <a:off x="5187696" y="20360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A6AF236-647C-4E4B-8902-FB7B9E91FDCF}"/>
              </a:ext>
            </a:extLst>
          </p:cNvPr>
          <p:cNvSpPr/>
          <p:nvPr/>
        </p:nvSpPr>
        <p:spPr>
          <a:xfrm>
            <a:off x="5337048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18B25CD-2232-154A-90DC-5E5AE0051480}"/>
              </a:ext>
            </a:extLst>
          </p:cNvPr>
          <p:cNvSpPr/>
          <p:nvPr/>
        </p:nvSpPr>
        <p:spPr>
          <a:xfrm>
            <a:off x="5035296" y="19141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8C345B6-DFE7-2745-B29D-ECC09D3AC705}"/>
              </a:ext>
            </a:extLst>
          </p:cNvPr>
          <p:cNvSpPr/>
          <p:nvPr/>
        </p:nvSpPr>
        <p:spPr>
          <a:xfrm>
            <a:off x="4607052" y="190042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0BB5C41-0757-204F-8DC7-F895719D7218}"/>
              </a:ext>
            </a:extLst>
          </p:cNvPr>
          <p:cNvSpPr/>
          <p:nvPr/>
        </p:nvSpPr>
        <p:spPr>
          <a:xfrm>
            <a:off x="4937760" y="17907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EAB3868-E718-B543-9B06-E6FD6D31B09C}"/>
              </a:ext>
            </a:extLst>
          </p:cNvPr>
          <p:cNvSpPr/>
          <p:nvPr/>
        </p:nvSpPr>
        <p:spPr>
          <a:xfrm>
            <a:off x="5358384" y="21198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B642CAA-9633-424C-86C6-6EE79EC71CF0}"/>
              </a:ext>
            </a:extLst>
          </p:cNvPr>
          <p:cNvSpPr/>
          <p:nvPr/>
        </p:nvSpPr>
        <p:spPr>
          <a:xfrm>
            <a:off x="6967728" y="23225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23BAE0D-6EB3-F44D-925C-F025E3E92C65}"/>
              </a:ext>
            </a:extLst>
          </p:cNvPr>
          <p:cNvSpPr/>
          <p:nvPr/>
        </p:nvSpPr>
        <p:spPr>
          <a:xfrm>
            <a:off x="6851904" y="270814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9DC0783-5420-F849-A6CD-753AE02B27CC}"/>
              </a:ext>
            </a:extLst>
          </p:cNvPr>
          <p:cNvSpPr/>
          <p:nvPr/>
        </p:nvSpPr>
        <p:spPr>
          <a:xfrm>
            <a:off x="7354824" y="2474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292CFC-3D5A-C44E-AD88-C7E1BDAB1FB4}"/>
              </a:ext>
            </a:extLst>
          </p:cNvPr>
          <p:cNvSpPr/>
          <p:nvPr/>
        </p:nvSpPr>
        <p:spPr>
          <a:xfrm>
            <a:off x="7303008" y="220065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173EFFF-3FF6-3842-A9D5-4724BEFC4E5A}"/>
              </a:ext>
            </a:extLst>
          </p:cNvPr>
          <p:cNvSpPr/>
          <p:nvPr/>
        </p:nvSpPr>
        <p:spPr>
          <a:xfrm>
            <a:off x="6483096" y="28834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02EDD7F-1374-8F42-A6C8-077206E96D41}"/>
              </a:ext>
            </a:extLst>
          </p:cNvPr>
          <p:cNvSpPr/>
          <p:nvPr/>
        </p:nvSpPr>
        <p:spPr>
          <a:xfrm>
            <a:off x="6778752" y="29443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CE41FDD-2EBE-A84D-B7CF-38C89CC4E2FD}"/>
              </a:ext>
            </a:extLst>
          </p:cNvPr>
          <p:cNvSpPr/>
          <p:nvPr/>
        </p:nvSpPr>
        <p:spPr>
          <a:xfrm>
            <a:off x="6601968" y="26395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D40C07-76E6-564B-98FD-3F3059BA8BF3}"/>
              </a:ext>
            </a:extLst>
          </p:cNvPr>
          <p:cNvSpPr/>
          <p:nvPr/>
        </p:nvSpPr>
        <p:spPr>
          <a:xfrm>
            <a:off x="7174992" y="27569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8F16407-C657-FB47-8FF5-CF03EFA257D6}"/>
              </a:ext>
            </a:extLst>
          </p:cNvPr>
          <p:cNvSpPr/>
          <p:nvPr/>
        </p:nvSpPr>
        <p:spPr>
          <a:xfrm>
            <a:off x="8689848" y="231038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C0466F9-C4A9-3542-BB4C-AEEE9332AE9D}"/>
              </a:ext>
            </a:extLst>
          </p:cNvPr>
          <p:cNvSpPr/>
          <p:nvPr/>
        </p:nvSpPr>
        <p:spPr>
          <a:xfrm>
            <a:off x="6595872" y="30754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2AF8FBE-63D5-7047-BCB9-54BADE4078CD}"/>
              </a:ext>
            </a:extLst>
          </p:cNvPr>
          <p:cNvSpPr/>
          <p:nvPr/>
        </p:nvSpPr>
        <p:spPr>
          <a:xfrm>
            <a:off x="8796528" y="25130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B8CF184-56B1-5844-B741-34B296B45F69}"/>
              </a:ext>
            </a:extLst>
          </p:cNvPr>
          <p:cNvSpPr/>
          <p:nvPr/>
        </p:nvSpPr>
        <p:spPr>
          <a:xfrm>
            <a:off x="8805672" y="296875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7D1A78A-9CCD-8543-A45A-587BB6B527AD}"/>
              </a:ext>
            </a:extLst>
          </p:cNvPr>
          <p:cNvSpPr/>
          <p:nvPr/>
        </p:nvSpPr>
        <p:spPr>
          <a:xfrm>
            <a:off x="7906512" y="224942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8928E5B-49D0-0348-96E7-1A397281FFDF}"/>
              </a:ext>
            </a:extLst>
          </p:cNvPr>
          <p:cNvSpPr/>
          <p:nvPr/>
        </p:nvSpPr>
        <p:spPr>
          <a:xfrm>
            <a:off x="7687056" y="20787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CC8EBB6-A25E-CD4D-A1F9-C317C5F5E1A7}"/>
              </a:ext>
            </a:extLst>
          </p:cNvPr>
          <p:cNvSpPr/>
          <p:nvPr/>
        </p:nvSpPr>
        <p:spPr>
          <a:xfrm>
            <a:off x="8241792" y="24140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D77C3C-CF2D-A34E-A2C0-4F9CB3F10270}"/>
              </a:ext>
            </a:extLst>
          </p:cNvPr>
          <p:cNvSpPr/>
          <p:nvPr/>
        </p:nvSpPr>
        <p:spPr>
          <a:xfrm>
            <a:off x="8180832" y="21884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058ADA2-B6B8-F242-81D9-BB101E78BE76}"/>
              </a:ext>
            </a:extLst>
          </p:cNvPr>
          <p:cNvSpPr/>
          <p:nvPr/>
        </p:nvSpPr>
        <p:spPr>
          <a:xfrm>
            <a:off x="8095488" y="20177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7A9B009-BCDE-D148-BC1F-7CB024B4B995}"/>
              </a:ext>
            </a:extLst>
          </p:cNvPr>
          <p:cNvSpPr/>
          <p:nvPr/>
        </p:nvSpPr>
        <p:spPr>
          <a:xfrm>
            <a:off x="7632192" y="2444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6AB241C-362F-D943-A87B-ADFFF8792903}"/>
              </a:ext>
            </a:extLst>
          </p:cNvPr>
          <p:cNvSpPr/>
          <p:nvPr/>
        </p:nvSpPr>
        <p:spPr>
          <a:xfrm>
            <a:off x="7120128" y="2474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CACA832-AB84-FB4F-9A58-AAAD06C42EF4}"/>
              </a:ext>
            </a:extLst>
          </p:cNvPr>
          <p:cNvSpPr/>
          <p:nvPr/>
        </p:nvSpPr>
        <p:spPr>
          <a:xfrm>
            <a:off x="8994648" y="2755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A38F022-E61E-2E4E-80A1-63370F26C347}"/>
              </a:ext>
            </a:extLst>
          </p:cNvPr>
          <p:cNvSpPr/>
          <p:nvPr/>
        </p:nvSpPr>
        <p:spPr>
          <a:xfrm>
            <a:off x="6778752" y="2444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85EEE56-746E-6D47-9B8F-93499A36BF68}"/>
              </a:ext>
            </a:extLst>
          </p:cNvPr>
          <p:cNvSpPr/>
          <p:nvPr/>
        </p:nvSpPr>
        <p:spPr>
          <a:xfrm>
            <a:off x="7869936" y="20025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82CB16C-C38D-D846-8EE1-0BBCEFCEE960}"/>
              </a:ext>
            </a:extLst>
          </p:cNvPr>
          <p:cNvSpPr/>
          <p:nvPr/>
        </p:nvSpPr>
        <p:spPr>
          <a:xfrm>
            <a:off x="7488936" y="22311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D53F1B8-ACA6-A54D-A45D-BB38485FE1B8}"/>
              </a:ext>
            </a:extLst>
          </p:cNvPr>
          <p:cNvSpPr/>
          <p:nvPr/>
        </p:nvSpPr>
        <p:spPr>
          <a:xfrm>
            <a:off x="7711440" y="228600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F94C618-268E-B941-8598-6B3EE687729B}"/>
              </a:ext>
            </a:extLst>
          </p:cNvPr>
          <p:cNvSpPr/>
          <p:nvPr/>
        </p:nvSpPr>
        <p:spPr>
          <a:xfrm>
            <a:off x="8538972" y="264718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43B49FB-EF9E-F645-992A-1C8E2E32ED6C}"/>
              </a:ext>
            </a:extLst>
          </p:cNvPr>
          <p:cNvSpPr/>
          <p:nvPr/>
        </p:nvSpPr>
        <p:spPr>
          <a:xfrm>
            <a:off x="8442960" y="23332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C603C5-A514-1847-884F-436BDD3658F8}"/>
              </a:ext>
            </a:extLst>
          </p:cNvPr>
          <p:cNvSpPr/>
          <p:nvPr/>
        </p:nvSpPr>
        <p:spPr>
          <a:xfrm>
            <a:off x="9058656" y="24262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862FCE9-1AE1-2F4A-BE91-6744F76B8DBF}"/>
              </a:ext>
            </a:extLst>
          </p:cNvPr>
          <p:cNvSpPr/>
          <p:nvPr/>
        </p:nvSpPr>
        <p:spPr>
          <a:xfrm>
            <a:off x="8549640" y="249936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52FAD5C-B887-9240-8E02-9B2B7FC83F9B}"/>
              </a:ext>
            </a:extLst>
          </p:cNvPr>
          <p:cNvSpPr/>
          <p:nvPr/>
        </p:nvSpPr>
        <p:spPr>
          <a:xfrm>
            <a:off x="8546592" y="21884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0F23396-1B0C-2D43-828D-D3F1B258126C}"/>
              </a:ext>
            </a:extLst>
          </p:cNvPr>
          <p:cNvSpPr/>
          <p:nvPr/>
        </p:nvSpPr>
        <p:spPr>
          <a:xfrm>
            <a:off x="8756904" y="27310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142C63A-3D82-744F-BD5A-40E1E1B25919}"/>
              </a:ext>
            </a:extLst>
          </p:cNvPr>
          <p:cNvSpPr/>
          <p:nvPr/>
        </p:nvSpPr>
        <p:spPr>
          <a:xfrm>
            <a:off x="8394192" y="20665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CFA8CCF-1AF9-BF43-A07F-CD3EE3725554}"/>
              </a:ext>
            </a:extLst>
          </p:cNvPr>
          <p:cNvSpPr/>
          <p:nvPr/>
        </p:nvSpPr>
        <p:spPr>
          <a:xfrm>
            <a:off x="8235696" y="1993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08389CB-236C-DE4A-B052-99CD8CE88467}"/>
              </a:ext>
            </a:extLst>
          </p:cNvPr>
          <p:cNvSpPr/>
          <p:nvPr/>
        </p:nvSpPr>
        <p:spPr>
          <a:xfrm>
            <a:off x="8638032" y="210312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7E40CBCB-BAB0-9245-A841-2717C3F703B0}"/>
              </a:ext>
            </a:extLst>
          </p:cNvPr>
          <p:cNvSpPr/>
          <p:nvPr/>
        </p:nvSpPr>
        <p:spPr>
          <a:xfrm>
            <a:off x="8796528" y="227457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C11D837-172B-C142-AB28-7087EE1E64B6}"/>
              </a:ext>
            </a:extLst>
          </p:cNvPr>
          <p:cNvSpPr/>
          <p:nvPr/>
        </p:nvSpPr>
        <p:spPr>
          <a:xfrm>
            <a:off x="5201412" y="461543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47C09F-9939-7B49-A46B-AC29A7DE02C1}"/>
              </a:ext>
            </a:extLst>
          </p:cNvPr>
          <p:cNvSpPr/>
          <p:nvPr/>
        </p:nvSpPr>
        <p:spPr>
          <a:xfrm>
            <a:off x="5132832" y="446379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28D34A3-284E-0D4E-B129-0F5FCC602B4B}"/>
              </a:ext>
            </a:extLst>
          </p:cNvPr>
          <p:cNvSpPr/>
          <p:nvPr/>
        </p:nvSpPr>
        <p:spPr>
          <a:xfrm>
            <a:off x="5550408" y="497128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6574993-ECFB-144C-81B6-CDB0486F541A}"/>
              </a:ext>
            </a:extLst>
          </p:cNvPr>
          <p:cNvSpPr/>
          <p:nvPr/>
        </p:nvSpPr>
        <p:spPr>
          <a:xfrm>
            <a:off x="5847588" y="49225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77FBCDA-6395-FA4E-9019-4E9C0FBC0852}"/>
              </a:ext>
            </a:extLst>
          </p:cNvPr>
          <p:cNvSpPr/>
          <p:nvPr/>
        </p:nvSpPr>
        <p:spPr>
          <a:xfrm>
            <a:off x="4764024" y="46390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AD2367E-3743-8D44-83A4-6F0817AE898E}"/>
              </a:ext>
            </a:extLst>
          </p:cNvPr>
          <p:cNvSpPr/>
          <p:nvPr/>
        </p:nvSpPr>
        <p:spPr>
          <a:xfrm>
            <a:off x="5059680" y="47000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BCC5E8E-3540-344B-AF82-4763559C9756}"/>
              </a:ext>
            </a:extLst>
          </p:cNvPr>
          <p:cNvSpPr/>
          <p:nvPr/>
        </p:nvSpPr>
        <p:spPr>
          <a:xfrm>
            <a:off x="4882896" y="43952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C423F23-1A45-6B41-9316-9C000A50BA6F}"/>
              </a:ext>
            </a:extLst>
          </p:cNvPr>
          <p:cNvSpPr/>
          <p:nvPr/>
        </p:nvSpPr>
        <p:spPr>
          <a:xfrm>
            <a:off x="5748528" y="469696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1FAD1DC-7A7C-514C-A32D-7C5C712B266C}"/>
              </a:ext>
            </a:extLst>
          </p:cNvPr>
          <p:cNvSpPr/>
          <p:nvPr/>
        </p:nvSpPr>
        <p:spPr>
          <a:xfrm>
            <a:off x="5346192" y="494538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9F85346-8CD5-3647-B085-095C37B108D3}"/>
              </a:ext>
            </a:extLst>
          </p:cNvPr>
          <p:cNvSpPr/>
          <p:nvPr/>
        </p:nvSpPr>
        <p:spPr>
          <a:xfrm>
            <a:off x="6595110" y="505358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369A1AF-2118-2843-B126-05AE76FD2A51}"/>
              </a:ext>
            </a:extLst>
          </p:cNvPr>
          <p:cNvSpPr/>
          <p:nvPr/>
        </p:nvSpPr>
        <p:spPr>
          <a:xfrm>
            <a:off x="6784848" y="493928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D18C44A-5AF6-AE48-AE1D-39BB3BA27D3F}"/>
              </a:ext>
            </a:extLst>
          </p:cNvPr>
          <p:cNvSpPr/>
          <p:nvPr/>
        </p:nvSpPr>
        <p:spPr>
          <a:xfrm>
            <a:off x="5114544" y="491032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7635B8-DF36-EE4F-A63C-282286804146}"/>
              </a:ext>
            </a:extLst>
          </p:cNvPr>
          <p:cNvSpPr/>
          <p:nvPr/>
        </p:nvSpPr>
        <p:spPr>
          <a:xfrm>
            <a:off x="5577078" y="475030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9968CEA-26E1-1842-B4FC-BE5931303122}"/>
              </a:ext>
            </a:extLst>
          </p:cNvPr>
          <p:cNvSpPr/>
          <p:nvPr/>
        </p:nvSpPr>
        <p:spPr>
          <a:xfrm>
            <a:off x="5678424" y="50673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F2820BE-A89E-C54F-8BF6-32FA5C1969A7}"/>
              </a:ext>
            </a:extLst>
          </p:cNvPr>
          <p:cNvSpPr/>
          <p:nvPr/>
        </p:nvSpPr>
        <p:spPr>
          <a:xfrm>
            <a:off x="6571488" y="489966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583753B-49F6-F44F-8BD9-B8DE8DDF27F4}"/>
              </a:ext>
            </a:extLst>
          </p:cNvPr>
          <p:cNvSpPr/>
          <p:nvPr/>
        </p:nvSpPr>
        <p:spPr>
          <a:xfrm>
            <a:off x="6800850" y="476097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7284CDF-CC42-4644-B07C-D205FAF5C90E}"/>
              </a:ext>
            </a:extLst>
          </p:cNvPr>
          <p:cNvSpPr/>
          <p:nvPr/>
        </p:nvSpPr>
        <p:spPr>
          <a:xfrm>
            <a:off x="6177534" y="50200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6547A40-2D33-D44E-83DC-3052C03275C5}"/>
              </a:ext>
            </a:extLst>
          </p:cNvPr>
          <p:cNvSpPr/>
          <p:nvPr/>
        </p:nvSpPr>
        <p:spPr>
          <a:xfrm>
            <a:off x="5888736" y="47320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DEDE864-78EE-094C-88EE-1DF3F62572DD}"/>
              </a:ext>
            </a:extLst>
          </p:cNvPr>
          <p:cNvSpPr/>
          <p:nvPr/>
        </p:nvSpPr>
        <p:spPr>
          <a:xfrm>
            <a:off x="5864352" y="50444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924E37C-834D-4349-A0AF-18D0FF83333C}"/>
              </a:ext>
            </a:extLst>
          </p:cNvPr>
          <p:cNvSpPr/>
          <p:nvPr/>
        </p:nvSpPr>
        <p:spPr>
          <a:xfrm>
            <a:off x="5343144" y="47244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7C38462-F870-BC46-B13B-E2F22F7979CA}"/>
              </a:ext>
            </a:extLst>
          </p:cNvPr>
          <p:cNvSpPr/>
          <p:nvPr/>
        </p:nvSpPr>
        <p:spPr>
          <a:xfrm>
            <a:off x="4937760" y="45796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3DBC10E1-C3CC-294B-A500-1AC75F8F6888}"/>
              </a:ext>
            </a:extLst>
          </p:cNvPr>
          <p:cNvSpPr/>
          <p:nvPr/>
        </p:nvSpPr>
        <p:spPr>
          <a:xfrm>
            <a:off x="6260592" y="47777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66A55CA-2BCF-E348-A010-5122F108416D}"/>
              </a:ext>
            </a:extLst>
          </p:cNvPr>
          <p:cNvSpPr/>
          <p:nvPr/>
        </p:nvSpPr>
        <p:spPr>
          <a:xfrm>
            <a:off x="5993892" y="50063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01C56431-F3D3-264E-8571-7F712102C05E}"/>
              </a:ext>
            </a:extLst>
          </p:cNvPr>
          <p:cNvSpPr/>
          <p:nvPr/>
        </p:nvSpPr>
        <p:spPr>
          <a:xfrm>
            <a:off x="5745480" y="484936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1D5AE48-2D3F-0740-AADB-BBE8438A0861}"/>
              </a:ext>
            </a:extLst>
          </p:cNvPr>
          <p:cNvSpPr/>
          <p:nvPr/>
        </p:nvSpPr>
        <p:spPr>
          <a:xfrm>
            <a:off x="5993892" y="48463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D08B58D-F420-094F-A5E9-D8A305EE7073}"/>
              </a:ext>
            </a:extLst>
          </p:cNvPr>
          <p:cNvSpPr/>
          <p:nvPr/>
        </p:nvSpPr>
        <p:spPr>
          <a:xfrm>
            <a:off x="6650736" y="471220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A0B4E58-009E-B749-A8C7-83ECF518E538}"/>
              </a:ext>
            </a:extLst>
          </p:cNvPr>
          <p:cNvSpPr/>
          <p:nvPr/>
        </p:nvSpPr>
        <p:spPr>
          <a:xfrm>
            <a:off x="6435090" y="481888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762507B-464E-AF4A-B46D-495E8EF28E94}"/>
              </a:ext>
            </a:extLst>
          </p:cNvPr>
          <p:cNvSpPr/>
          <p:nvPr/>
        </p:nvSpPr>
        <p:spPr>
          <a:xfrm>
            <a:off x="6370320" y="50063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6963543-1234-7B46-92A8-AC2C8ECE88C9}"/>
              </a:ext>
            </a:extLst>
          </p:cNvPr>
          <p:cNvSpPr/>
          <p:nvPr/>
        </p:nvSpPr>
        <p:spPr>
          <a:xfrm>
            <a:off x="7168896" y="461543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8FB2DFF-BE4D-8A42-9F35-EE35AF3CF67C}"/>
              </a:ext>
            </a:extLst>
          </p:cNvPr>
          <p:cNvSpPr/>
          <p:nvPr/>
        </p:nvSpPr>
        <p:spPr>
          <a:xfrm>
            <a:off x="7022592" y="45247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566A5D0-941C-6D4C-8883-FAE037C09E96}"/>
              </a:ext>
            </a:extLst>
          </p:cNvPr>
          <p:cNvSpPr/>
          <p:nvPr/>
        </p:nvSpPr>
        <p:spPr>
          <a:xfrm>
            <a:off x="6918960" y="494690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1D7D0D8-D5CD-2A4C-86F0-7E305EDCE697}"/>
              </a:ext>
            </a:extLst>
          </p:cNvPr>
          <p:cNvSpPr/>
          <p:nvPr/>
        </p:nvSpPr>
        <p:spPr>
          <a:xfrm>
            <a:off x="6138672" y="487222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9C3D334-2C0C-D34E-BD79-5E9BDA54DA43}"/>
              </a:ext>
            </a:extLst>
          </p:cNvPr>
          <p:cNvSpPr/>
          <p:nvPr/>
        </p:nvSpPr>
        <p:spPr>
          <a:xfrm>
            <a:off x="7077456" y="478536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504FA85D-CBC3-5748-97DB-FF8796E23422}"/>
              </a:ext>
            </a:extLst>
          </p:cNvPr>
          <p:cNvSpPr/>
          <p:nvPr/>
        </p:nvSpPr>
        <p:spPr>
          <a:xfrm>
            <a:off x="6975348" y="468934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F751C26B-B769-C047-807C-8CF4214DE1E8}"/>
              </a:ext>
            </a:extLst>
          </p:cNvPr>
          <p:cNvSpPr/>
          <p:nvPr/>
        </p:nvSpPr>
        <p:spPr>
          <a:xfrm>
            <a:off x="4175760" y="342747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24356-8B8E-3449-8674-2409EF81D72B}"/>
              </a:ext>
            </a:extLst>
          </p:cNvPr>
          <p:cNvSpPr/>
          <p:nvPr/>
        </p:nvSpPr>
        <p:spPr>
          <a:xfrm>
            <a:off x="4590288" y="336651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73FECF38-5C3A-0445-BDEC-539E58D5B44E}"/>
              </a:ext>
            </a:extLst>
          </p:cNvPr>
          <p:cNvSpPr/>
          <p:nvPr/>
        </p:nvSpPr>
        <p:spPr>
          <a:xfrm>
            <a:off x="7693152" y="3384804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2F4112E-933B-CE40-A169-993DEF10CBAA}"/>
              </a:ext>
            </a:extLst>
          </p:cNvPr>
          <p:cNvSpPr/>
          <p:nvPr/>
        </p:nvSpPr>
        <p:spPr>
          <a:xfrm>
            <a:off x="8107680" y="3323844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61513B1-7A13-894D-A433-FDA4E677E79F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3474720" y="2519172"/>
            <a:ext cx="12192" cy="3322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0758CB9-BB11-C841-8922-8CCCC973CE0B}"/>
              </a:ext>
            </a:extLst>
          </p:cNvPr>
          <p:cNvSpPr txBox="1"/>
          <p:nvPr/>
        </p:nvSpPr>
        <p:spPr>
          <a:xfrm>
            <a:off x="1714065" y="358749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邻域半径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最少点数目</a:t>
            </a:r>
            <a:r>
              <a:rPr kumimoji="1" lang="en-US" altLang="zh-CN" dirty="0" err="1"/>
              <a:t>minpoints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F26C0B4-07D2-BE4C-9567-C4D74A27E81E}"/>
              </a:ext>
            </a:extLst>
          </p:cNvPr>
          <p:cNvSpPr txBox="1"/>
          <p:nvPr/>
        </p:nvSpPr>
        <p:spPr>
          <a:xfrm>
            <a:off x="4559046" y="5530596"/>
            <a:ext cx="364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DBSCAN</a:t>
            </a:r>
            <a:r>
              <a:rPr kumimoji="1" lang="zh-CN" altLang="en-US" sz="2400" b="1" dirty="0"/>
              <a:t>中</a:t>
            </a:r>
            <a:r>
              <a:rPr kumimoji="1" lang="en-US" altLang="zh-CN" sz="2400" b="1" dirty="0"/>
              <a:t>2</a:t>
            </a:r>
            <a:r>
              <a:rPr kumimoji="1" lang="zh-CN" altLang="en-US" sz="2400" b="1" dirty="0"/>
              <a:t>个算法参数</a:t>
            </a:r>
          </a:p>
        </p:txBody>
      </p:sp>
    </p:spTree>
    <p:extLst>
      <p:ext uri="{BB962C8B-B14F-4D97-AF65-F5344CB8AC3E}">
        <p14:creationId xmlns:p14="http://schemas.microsoft.com/office/powerpoint/2010/main" val="385432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>
            <a:extLst>
              <a:ext uri="{FF2B5EF4-FFF2-40B4-BE49-F238E27FC236}">
                <a16:creationId xmlns:a16="http://schemas.microsoft.com/office/drawing/2014/main" id="{D8C77CE0-2451-C14C-9B40-9FB9E11A2412}"/>
              </a:ext>
            </a:extLst>
          </p:cNvPr>
          <p:cNvSpPr/>
          <p:nvPr/>
        </p:nvSpPr>
        <p:spPr>
          <a:xfrm>
            <a:off x="3608832" y="21701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601188-1C6E-FE4A-A75D-D416E7F3D9D3}"/>
              </a:ext>
            </a:extLst>
          </p:cNvPr>
          <p:cNvSpPr/>
          <p:nvPr/>
        </p:nvSpPr>
        <p:spPr>
          <a:xfrm>
            <a:off x="3066288" y="25801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2836EE-F1C1-2840-B7FB-621FA36517DD}"/>
              </a:ext>
            </a:extLst>
          </p:cNvPr>
          <p:cNvSpPr/>
          <p:nvPr/>
        </p:nvSpPr>
        <p:spPr>
          <a:xfrm>
            <a:off x="3995928" y="23225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5241F63-213D-AF4E-8DB4-A3EF666D913F}"/>
              </a:ext>
            </a:extLst>
          </p:cNvPr>
          <p:cNvSpPr/>
          <p:nvPr/>
        </p:nvSpPr>
        <p:spPr>
          <a:xfrm>
            <a:off x="3944112" y="204825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77F629-A700-F74A-91AA-6E25D72D6052}"/>
              </a:ext>
            </a:extLst>
          </p:cNvPr>
          <p:cNvSpPr/>
          <p:nvPr/>
        </p:nvSpPr>
        <p:spPr>
          <a:xfrm>
            <a:off x="3611880" y="239039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6C4118-349D-BC48-8C32-8728973EF8CA}"/>
              </a:ext>
            </a:extLst>
          </p:cNvPr>
          <p:cNvSpPr/>
          <p:nvPr/>
        </p:nvSpPr>
        <p:spPr>
          <a:xfrm>
            <a:off x="3419856" y="279196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472801F-D8F1-AD42-B2D1-DB19968508E4}"/>
              </a:ext>
            </a:extLst>
          </p:cNvPr>
          <p:cNvSpPr/>
          <p:nvPr/>
        </p:nvSpPr>
        <p:spPr>
          <a:xfrm>
            <a:off x="3511296" y="257251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C96A504-A882-024E-ABA3-757260A7189A}"/>
              </a:ext>
            </a:extLst>
          </p:cNvPr>
          <p:cNvSpPr/>
          <p:nvPr/>
        </p:nvSpPr>
        <p:spPr>
          <a:xfrm>
            <a:off x="3816096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D8FB383-4D0E-B645-8D79-526259C1085E}"/>
              </a:ext>
            </a:extLst>
          </p:cNvPr>
          <p:cNvSpPr/>
          <p:nvPr/>
        </p:nvSpPr>
        <p:spPr>
          <a:xfrm>
            <a:off x="3523488" y="29885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1C9A8F-3380-0B4E-BE87-5F9A683308B6}"/>
              </a:ext>
            </a:extLst>
          </p:cNvPr>
          <p:cNvSpPr/>
          <p:nvPr/>
        </p:nvSpPr>
        <p:spPr>
          <a:xfrm>
            <a:off x="3236976" y="29230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1B3E71-66B6-6F43-B859-009C144D6F06}"/>
              </a:ext>
            </a:extLst>
          </p:cNvPr>
          <p:cNvSpPr/>
          <p:nvPr/>
        </p:nvSpPr>
        <p:spPr>
          <a:xfrm>
            <a:off x="5437632" y="23606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2DA45C-0DC8-674B-B5E8-93925DFCC57F}"/>
              </a:ext>
            </a:extLst>
          </p:cNvPr>
          <p:cNvSpPr/>
          <p:nvPr/>
        </p:nvSpPr>
        <p:spPr>
          <a:xfrm>
            <a:off x="2999232" y="284226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C0D8335-3238-E541-A5A1-91B9622662CB}"/>
              </a:ext>
            </a:extLst>
          </p:cNvPr>
          <p:cNvSpPr/>
          <p:nvPr/>
        </p:nvSpPr>
        <p:spPr>
          <a:xfrm>
            <a:off x="4547616" y="20970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0D1A7A-F5E6-EA47-BA9C-B9757B7B5D0D}"/>
              </a:ext>
            </a:extLst>
          </p:cNvPr>
          <p:cNvSpPr/>
          <p:nvPr/>
        </p:nvSpPr>
        <p:spPr>
          <a:xfrm>
            <a:off x="4328160" y="192633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4F81063-F163-5E4A-A18C-6DDAD0804FB2}"/>
              </a:ext>
            </a:extLst>
          </p:cNvPr>
          <p:cNvSpPr/>
          <p:nvPr/>
        </p:nvSpPr>
        <p:spPr>
          <a:xfrm>
            <a:off x="4882896" y="22616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FC8E12-655B-D74D-8552-53DA21663C0B}"/>
              </a:ext>
            </a:extLst>
          </p:cNvPr>
          <p:cNvSpPr/>
          <p:nvPr/>
        </p:nvSpPr>
        <p:spPr>
          <a:xfrm>
            <a:off x="4821936" y="20360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6190BAF-BBD9-9D47-B46E-3D380ACDB278}"/>
              </a:ext>
            </a:extLst>
          </p:cNvPr>
          <p:cNvSpPr/>
          <p:nvPr/>
        </p:nvSpPr>
        <p:spPr>
          <a:xfrm>
            <a:off x="4736592" y="18653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D59C0FE-BC4F-9D47-A35D-539AE25FA854}"/>
              </a:ext>
            </a:extLst>
          </p:cNvPr>
          <p:cNvSpPr/>
          <p:nvPr/>
        </p:nvSpPr>
        <p:spPr>
          <a:xfrm>
            <a:off x="4224528" y="21701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47DD2AB-AE69-724D-BE6F-78201BDCDC57}"/>
              </a:ext>
            </a:extLst>
          </p:cNvPr>
          <p:cNvSpPr/>
          <p:nvPr/>
        </p:nvSpPr>
        <p:spPr>
          <a:xfrm>
            <a:off x="3761232" y="232257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96D0B3-E51D-FC47-98CF-023812F8384D}"/>
              </a:ext>
            </a:extLst>
          </p:cNvPr>
          <p:cNvSpPr/>
          <p:nvPr/>
        </p:nvSpPr>
        <p:spPr>
          <a:xfrm>
            <a:off x="3264408" y="24246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C2EF67A-19D9-3E49-A55D-0FA6F4401B23}"/>
              </a:ext>
            </a:extLst>
          </p:cNvPr>
          <p:cNvSpPr/>
          <p:nvPr/>
        </p:nvSpPr>
        <p:spPr>
          <a:xfrm>
            <a:off x="3419856" y="22920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6C43F96-9616-254B-98D1-894532746B3C}"/>
              </a:ext>
            </a:extLst>
          </p:cNvPr>
          <p:cNvSpPr/>
          <p:nvPr/>
        </p:nvSpPr>
        <p:spPr>
          <a:xfrm>
            <a:off x="4440936" y="18074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F085B79-15A3-4845-95DE-2BAB073EAAC2}"/>
              </a:ext>
            </a:extLst>
          </p:cNvPr>
          <p:cNvSpPr/>
          <p:nvPr/>
        </p:nvSpPr>
        <p:spPr>
          <a:xfrm>
            <a:off x="3749040" y="20634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1BC835-DB0A-6840-8AE4-96A859F3B97F}"/>
              </a:ext>
            </a:extLst>
          </p:cNvPr>
          <p:cNvSpPr/>
          <p:nvPr/>
        </p:nvSpPr>
        <p:spPr>
          <a:xfrm>
            <a:off x="4069080" y="19065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1582272-1A94-2A45-8E50-684230BDE1F2}"/>
              </a:ext>
            </a:extLst>
          </p:cNvPr>
          <p:cNvSpPr/>
          <p:nvPr/>
        </p:nvSpPr>
        <p:spPr>
          <a:xfrm>
            <a:off x="5023104" y="24475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50B07D4-285F-AA4B-ACCA-5A9834895FDB}"/>
              </a:ext>
            </a:extLst>
          </p:cNvPr>
          <p:cNvSpPr/>
          <p:nvPr/>
        </p:nvSpPr>
        <p:spPr>
          <a:xfrm>
            <a:off x="5084064" y="21808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1CF846B-23A3-0846-827A-925645D6E05E}"/>
              </a:ext>
            </a:extLst>
          </p:cNvPr>
          <p:cNvSpPr/>
          <p:nvPr/>
        </p:nvSpPr>
        <p:spPr>
          <a:xfrm>
            <a:off x="5187696" y="26670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8F296ED-D636-4649-A898-3BA3097C0615}"/>
              </a:ext>
            </a:extLst>
          </p:cNvPr>
          <p:cNvSpPr/>
          <p:nvPr/>
        </p:nvSpPr>
        <p:spPr>
          <a:xfrm>
            <a:off x="5190744" y="234696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C7DDA93-4D76-BA42-A84A-5AE2056A5610}"/>
              </a:ext>
            </a:extLst>
          </p:cNvPr>
          <p:cNvSpPr/>
          <p:nvPr/>
        </p:nvSpPr>
        <p:spPr>
          <a:xfrm>
            <a:off x="5187696" y="20360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A6AF236-647C-4E4B-8902-FB7B9E91FDCF}"/>
              </a:ext>
            </a:extLst>
          </p:cNvPr>
          <p:cNvSpPr/>
          <p:nvPr/>
        </p:nvSpPr>
        <p:spPr>
          <a:xfrm>
            <a:off x="5337048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18B25CD-2232-154A-90DC-5E5AE0051480}"/>
              </a:ext>
            </a:extLst>
          </p:cNvPr>
          <p:cNvSpPr/>
          <p:nvPr/>
        </p:nvSpPr>
        <p:spPr>
          <a:xfrm>
            <a:off x="5035296" y="19141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8C345B6-DFE7-2745-B29D-ECC09D3AC705}"/>
              </a:ext>
            </a:extLst>
          </p:cNvPr>
          <p:cNvSpPr/>
          <p:nvPr/>
        </p:nvSpPr>
        <p:spPr>
          <a:xfrm>
            <a:off x="4607052" y="190042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0BB5C41-0757-204F-8DC7-F895719D7218}"/>
              </a:ext>
            </a:extLst>
          </p:cNvPr>
          <p:cNvSpPr/>
          <p:nvPr/>
        </p:nvSpPr>
        <p:spPr>
          <a:xfrm>
            <a:off x="4937760" y="17907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EAB3868-E718-B543-9B06-E6FD6D31B09C}"/>
              </a:ext>
            </a:extLst>
          </p:cNvPr>
          <p:cNvSpPr/>
          <p:nvPr/>
        </p:nvSpPr>
        <p:spPr>
          <a:xfrm>
            <a:off x="5358384" y="21198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B642CAA-9633-424C-86C6-6EE79EC71CF0}"/>
              </a:ext>
            </a:extLst>
          </p:cNvPr>
          <p:cNvSpPr/>
          <p:nvPr/>
        </p:nvSpPr>
        <p:spPr>
          <a:xfrm>
            <a:off x="6967728" y="23225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23BAE0D-6EB3-F44D-925C-F025E3E92C65}"/>
              </a:ext>
            </a:extLst>
          </p:cNvPr>
          <p:cNvSpPr/>
          <p:nvPr/>
        </p:nvSpPr>
        <p:spPr>
          <a:xfrm>
            <a:off x="6851904" y="270814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9DC0783-5420-F849-A6CD-753AE02B27CC}"/>
              </a:ext>
            </a:extLst>
          </p:cNvPr>
          <p:cNvSpPr/>
          <p:nvPr/>
        </p:nvSpPr>
        <p:spPr>
          <a:xfrm>
            <a:off x="7354824" y="2474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292CFC-3D5A-C44E-AD88-C7E1BDAB1FB4}"/>
              </a:ext>
            </a:extLst>
          </p:cNvPr>
          <p:cNvSpPr/>
          <p:nvPr/>
        </p:nvSpPr>
        <p:spPr>
          <a:xfrm>
            <a:off x="7303008" y="220065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173EFFF-3FF6-3842-A9D5-4724BEFC4E5A}"/>
              </a:ext>
            </a:extLst>
          </p:cNvPr>
          <p:cNvSpPr/>
          <p:nvPr/>
        </p:nvSpPr>
        <p:spPr>
          <a:xfrm>
            <a:off x="6483096" y="28834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02EDD7F-1374-8F42-A6C8-077206E96D41}"/>
              </a:ext>
            </a:extLst>
          </p:cNvPr>
          <p:cNvSpPr/>
          <p:nvPr/>
        </p:nvSpPr>
        <p:spPr>
          <a:xfrm>
            <a:off x="6778752" y="29443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CE41FDD-2EBE-A84D-B7CF-38C89CC4E2FD}"/>
              </a:ext>
            </a:extLst>
          </p:cNvPr>
          <p:cNvSpPr/>
          <p:nvPr/>
        </p:nvSpPr>
        <p:spPr>
          <a:xfrm>
            <a:off x="6601968" y="26395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D40C07-76E6-564B-98FD-3F3059BA8BF3}"/>
              </a:ext>
            </a:extLst>
          </p:cNvPr>
          <p:cNvSpPr/>
          <p:nvPr/>
        </p:nvSpPr>
        <p:spPr>
          <a:xfrm>
            <a:off x="7174992" y="27569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8F16407-C657-FB47-8FF5-CF03EFA257D6}"/>
              </a:ext>
            </a:extLst>
          </p:cNvPr>
          <p:cNvSpPr/>
          <p:nvPr/>
        </p:nvSpPr>
        <p:spPr>
          <a:xfrm>
            <a:off x="8689848" y="231038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C0466F9-C4A9-3542-BB4C-AEEE9332AE9D}"/>
              </a:ext>
            </a:extLst>
          </p:cNvPr>
          <p:cNvSpPr/>
          <p:nvPr/>
        </p:nvSpPr>
        <p:spPr>
          <a:xfrm>
            <a:off x="6595872" y="30754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2AF8FBE-63D5-7047-BCB9-54BADE4078CD}"/>
              </a:ext>
            </a:extLst>
          </p:cNvPr>
          <p:cNvSpPr/>
          <p:nvPr/>
        </p:nvSpPr>
        <p:spPr>
          <a:xfrm>
            <a:off x="8796528" y="25130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B8CF184-56B1-5844-B741-34B296B45F69}"/>
              </a:ext>
            </a:extLst>
          </p:cNvPr>
          <p:cNvSpPr/>
          <p:nvPr/>
        </p:nvSpPr>
        <p:spPr>
          <a:xfrm>
            <a:off x="8805672" y="296875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7D1A78A-9CCD-8543-A45A-587BB6B527AD}"/>
              </a:ext>
            </a:extLst>
          </p:cNvPr>
          <p:cNvSpPr/>
          <p:nvPr/>
        </p:nvSpPr>
        <p:spPr>
          <a:xfrm>
            <a:off x="7906512" y="224942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8928E5B-49D0-0348-96E7-1A397281FFDF}"/>
              </a:ext>
            </a:extLst>
          </p:cNvPr>
          <p:cNvSpPr/>
          <p:nvPr/>
        </p:nvSpPr>
        <p:spPr>
          <a:xfrm>
            <a:off x="7687056" y="20787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CC8EBB6-A25E-CD4D-A1F9-C317C5F5E1A7}"/>
              </a:ext>
            </a:extLst>
          </p:cNvPr>
          <p:cNvSpPr/>
          <p:nvPr/>
        </p:nvSpPr>
        <p:spPr>
          <a:xfrm>
            <a:off x="8241792" y="24140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D77C3C-CF2D-A34E-A2C0-4F9CB3F10270}"/>
              </a:ext>
            </a:extLst>
          </p:cNvPr>
          <p:cNvSpPr/>
          <p:nvPr/>
        </p:nvSpPr>
        <p:spPr>
          <a:xfrm>
            <a:off x="8180832" y="21884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058ADA2-B6B8-F242-81D9-BB101E78BE76}"/>
              </a:ext>
            </a:extLst>
          </p:cNvPr>
          <p:cNvSpPr/>
          <p:nvPr/>
        </p:nvSpPr>
        <p:spPr>
          <a:xfrm>
            <a:off x="8095488" y="20177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7A9B009-BCDE-D148-BC1F-7CB024B4B995}"/>
              </a:ext>
            </a:extLst>
          </p:cNvPr>
          <p:cNvSpPr/>
          <p:nvPr/>
        </p:nvSpPr>
        <p:spPr>
          <a:xfrm>
            <a:off x="7632192" y="2444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6AB241C-362F-D943-A87B-ADFFF8792903}"/>
              </a:ext>
            </a:extLst>
          </p:cNvPr>
          <p:cNvSpPr/>
          <p:nvPr/>
        </p:nvSpPr>
        <p:spPr>
          <a:xfrm>
            <a:off x="7120128" y="2474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CACA832-AB84-FB4F-9A58-AAAD06C42EF4}"/>
              </a:ext>
            </a:extLst>
          </p:cNvPr>
          <p:cNvSpPr/>
          <p:nvPr/>
        </p:nvSpPr>
        <p:spPr>
          <a:xfrm>
            <a:off x="8994648" y="2755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A38F022-E61E-2E4E-80A1-63370F26C347}"/>
              </a:ext>
            </a:extLst>
          </p:cNvPr>
          <p:cNvSpPr/>
          <p:nvPr/>
        </p:nvSpPr>
        <p:spPr>
          <a:xfrm>
            <a:off x="6778752" y="2444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85EEE56-746E-6D47-9B8F-93499A36BF68}"/>
              </a:ext>
            </a:extLst>
          </p:cNvPr>
          <p:cNvSpPr/>
          <p:nvPr/>
        </p:nvSpPr>
        <p:spPr>
          <a:xfrm>
            <a:off x="7869936" y="20025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82CB16C-C38D-D846-8EE1-0BBCEFCEE960}"/>
              </a:ext>
            </a:extLst>
          </p:cNvPr>
          <p:cNvSpPr/>
          <p:nvPr/>
        </p:nvSpPr>
        <p:spPr>
          <a:xfrm>
            <a:off x="7488936" y="223113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D53F1B8-ACA6-A54D-A45D-BB38485FE1B8}"/>
              </a:ext>
            </a:extLst>
          </p:cNvPr>
          <p:cNvSpPr/>
          <p:nvPr/>
        </p:nvSpPr>
        <p:spPr>
          <a:xfrm>
            <a:off x="7711440" y="228600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F94C618-268E-B941-8598-6B3EE687729B}"/>
              </a:ext>
            </a:extLst>
          </p:cNvPr>
          <p:cNvSpPr/>
          <p:nvPr/>
        </p:nvSpPr>
        <p:spPr>
          <a:xfrm>
            <a:off x="8538972" y="264718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43B49FB-EF9E-F645-992A-1C8E2E32ED6C}"/>
              </a:ext>
            </a:extLst>
          </p:cNvPr>
          <p:cNvSpPr/>
          <p:nvPr/>
        </p:nvSpPr>
        <p:spPr>
          <a:xfrm>
            <a:off x="8442960" y="23332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C603C5-A514-1847-884F-436BDD3658F8}"/>
              </a:ext>
            </a:extLst>
          </p:cNvPr>
          <p:cNvSpPr/>
          <p:nvPr/>
        </p:nvSpPr>
        <p:spPr>
          <a:xfrm>
            <a:off x="9058656" y="24262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862FCE9-1AE1-2F4A-BE91-6744F76B8DBF}"/>
              </a:ext>
            </a:extLst>
          </p:cNvPr>
          <p:cNvSpPr/>
          <p:nvPr/>
        </p:nvSpPr>
        <p:spPr>
          <a:xfrm>
            <a:off x="8549640" y="249936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52FAD5C-B887-9240-8E02-9B2B7FC83F9B}"/>
              </a:ext>
            </a:extLst>
          </p:cNvPr>
          <p:cNvSpPr/>
          <p:nvPr/>
        </p:nvSpPr>
        <p:spPr>
          <a:xfrm>
            <a:off x="8546592" y="21884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0F23396-1B0C-2D43-828D-D3F1B258126C}"/>
              </a:ext>
            </a:extLst>
          </p:cNvPr>
          <p:cNvSpPr/>
          <p:nvPr/>
        </p:nvSpPr>
        <p:spPr>
          <a:xfrm>
            <a:off x="8756904" y="27310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142C63A-3D82-744F-BD5A-40E1E1B25919}"/>
              </a:ext>
            </a:extLst>
          </p:cNvPr>
          <p:cNvSpPr/>
          <p:nvPr/>
        </p:nvSpPr>
        <p:spPr>
          <a:xfrm>
            <a:off x="8394192" y="20665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CFA8CCF-1AF9-BF43-A07F-CD3EE3725554}"/>
              </a:ext>
            </a:extLst>
          </p:cNvPr>
          <p:cNvSpPr/>
          <p:nvPr/>
        </p:nvSpPr>
        <p:spPr>
          <a:xfrm>
            <a:off x="8235696" y="1993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08389CB-236C-DE4A-B052-99CD8CE88467}"/>
              </a:ext>
            </a:extLst>
          </p:cNvPr>
          <p:cNvSpPr/>
          <p:nvPr/>
        </p:nvSpPr>
        <p:spPr>
          <a:xfrm>
            <a:off x="8638032" y="210312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7E40CBCB-BAB0-9245-A841-2717C3F703B0}"/>
              </a:ext>
            </a:extLst>
          </p:cNvPr>
          <p:cNvSpPr/>
          <p:nvPr/>
        </p:nvSpPr>
        <p:spPr>
          <a:xfrm>
            <a:off x="8796528" y="227457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C11D837-172B-C142-AB28-7087EE1E64B6}"/>
              </a:ext>
            </a:extLst>
          </p:cNvPr>
          <p:cNvSpPr/>
          <p:nvPr/>
        </p:nvSpPr>
        <p:spPr>
          <a:xfrm>
            <a:off x="5201412" y="461543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47C09F-9939-7B49-A46B-AC29A7DE02C1}"/>
              </a:ext>
            </a:extLst>
          </p:cNvPr>
          <p:cNvSpPr/>
          <p:nvPr/>
        </p:nvSpPr>
        <p:spPr>
          <a:xfrm>
            <a:off x="5132832" y="446379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28D34A3-284E-0D4E-B129-0F5FCC602B4B}"/>
              </a:ext>
            </a:extLst>
          </p:cNvPr>
          <p:cNvSpPr/>
          <p:nvPr/>
        </p:nvSpPr>
        <p:spPr>
          <a:xfrm>
            <a:off x="5550408" y="497128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6574993-ECFB-144C-81B6-CDB0486F541A}"/>
              </a:ext>
            </a:extLst>
          </p:cNvPr>
          <p:cNvSpPr/>
          <p:nvPr/>
        </p:nvSpPr>
        <p:spPr>
          <a:xfrm>
            <a:off x="5847588" y="49225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77FBCDA-6395-FA4E-9019-4E9C0FBC0852}"/>
              </a:ext>
            </a:extLst>
          </p:cNvPr>
          <p:cNvSpPr/>
          <p:nvPr/>
        </p:nvSpPr>
        <p:spPr>
          <a:xfrm>
            <a:off x="4764024" y="46390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AD2367E-3743-8D44-83A4-6F0817AE898E}"/>
              </a:ext>
            </a:extLst>
          </p:cNvPr>
          <p:cNvSpPr/>
          <p:nvPr/>
        </p:nvSpPr>
        <p:spPr>
          <a:xfrm>
            <a:off x="5059680" y="47000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BCC5E8E-3540-344B-AF82-4763559C9756}"/>
              </a:ext>
            </a:extLst>
          </p:cNvPr>
          <p:cNvSpPr/>
          <p:nvPr/>
        </p:nvSpPr>
        <p:spPr>
          <a:xfrm>
            <a:off x="4882896" y="43952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C423F23-1A45-6B41-9316-9C000A50BA6F}"/>
              </a:ext>
            </a:extLst>
          </p:cNvPr>
          <p:cNvSpPr/>
          <p:nvPr/>
        </p:nvSpPr>
        <p:spPr>
          <a:xfrm>
            <a:off x="5748528" y="469696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1FAD1DC-7A7C-514C-A32D-7C5C712B266C}"/>
              </a:ext>
            </a:extLst>
          </p:cNvPr>
          <p:cNvSpPr/>
          <p:nvPr/>
        </p:nvSpPr>
        <p:spPr>
          <a:xfrm>
            <a:off x="5346192" y="494538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9F85346-8CD5-3647-B085-095C37B108D3}"/>
              </a:ext>
            </a:extLst>
          </p:cNvPr>
          <p:cNvSpPr/>
          <p:nvPr/>
        </p:nvSpPr>
        <p:spPr>
          <a:xfrm>
            <a:off x="6595110" y="505358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369A1AF-2118-2843-B126-05AE76FD2A51}"/>
              </a:ext>
            </a:extLst>
          </p:cNvPr>
          <p:cNvSpPr/>
          <p:nvPr/>
        </p:nvSpPr>
        <p:spPr>
          <a:xfrm>
            <a:off x="6784848" y="493928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D18C44A-5AF6-AE48-AE1D-39BB3BA27D3F}"/>
              </a:ext>
            </a:extLst>
          </p:cNvPr>
          <p:cNvSpPr/>
          <p:nvPr/>
        </p:nvSpPr>
        <p:spPr>
          <a:xfrm>
            <a:off x="5114544" y="491032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7635B8-DF36-EE4F-A63C-282286804146}"/>
              </a:ext>
            </a:extLst>
          </p:cNvPr>
          <p:cNvSpPr/>
          <p:nvPr/>
        </p:nvSpPr>
        <p:spPr>
          <a:xfrm>
            <a:off x="5577078" y="475030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9968CEA-26E1-1842-B4FC-BE5931303122}"/>
              </a:ext>
            </a:extLst>
          </p:cNvPr>
          <p:cNvSpPr/>
          <p:nvPr/>
        </p:nvSpPr>
        <p:spPr>
          <a:xfrm>
            <a:off x="5678424" y="50673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F2820BE-A89E-C54F-8BF6-32FA5C1969A7}"/>
              </a:ext>
            </a:extLst>
          </p:cNvPr>
          <p:cNvSpPr/>
          <p:nvPr/>
        </p:nvSpPr>
        <p:spPr>
          <a:xfrm>
            <a:off x="6571488" y="489966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583753B-49F6-F44F-8BD9-B8DE8DDF27F4}"/>
              </a:ext>
            </a:extLst>
          </p:cNvPr>
          <p:cNvSpPr/>
          <p:nvPr/>
        </p:nvSpPr>
        <p:spPr>
          <a:xfrm>
            <a:off x="6800850" y="476097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7284CDF-CC42-4644-B07C-D205FAF5C90E}"/>
              </a:ext>
            </a:extLst>
          </p:cNvPr>
          <p:cNvSpPr/>
          <p:nvPr/>
        </p:nvSpPr>
        <p:spPr>
          <a:xfrm>
            <a:off x="6177534" y="50200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6547A40-2D33-D44E-83DC-3052C03275C5}"/>
              </a:ext>
            </a:extLst>
          </p:cNvPr>
          <p:cNvSpPr/>
          <p:nvPr/>
        </p:nvSpPr>
        <p:spPr>
          <a:xfrm>
            <a:off x="5888736" y="47320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DEDE864-78EE-094C-88EE-1DF3F62572DD}"/>
              </a:ext>
            </a:extLst>
          </p:cNvPr>
          <p:cNvSpPr/>
          <p:nvPr/>
        </p:nvSpPr>
        <p:spPr>
          <a:xfrm>
            <a:off x="5864352" y="50444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924E37C-834D-4349-A0AF-18D0FF83333C}"/>
              </a:ext>
            </a:extLst>
          </p:cNvPr>
          <p:cNvSpPr/>
          <p:nvPr/>
        </p:nvSpPr>
        <p:spPr>
          <a:xfrm>
            <a:off x="5343144" y="47244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7C38462-F870-BC46-B13B-E2F22F7979CA}"/>
              </a:ext>
            </a:extLst>
          </p:cNvPr>
          <p:cNvSpPr/>
          <p:nvPr/>
        </p:nvSpPr>
        <p:spPr>
          <a:xfrm>
            <a:off x="4937760" y="45796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3DBC10E1-C3CC-294B-A500-1AC75F8F6888}"/>
              </a:ext>
            </a:extLst>
          </p:cNvPr>
          <p:cNvSpPr/>
          <p:nvPr/>
        </p:nvSpPr>
        <p:spPr>
          <a:xfrm>
            <a:off x="6260592" y="47777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66A55CA-2BCF-E348-A010-5122F108416D}"/>
              </a:ext>
            </a:extLst>
          </p:cNvPr>
          <p:cNvSpPr/>
          <p:nvPr/>
        </p:nvSpPr>
        <p:spPr>
          <a:xfrm>
            <a:off x="5993892" y="50063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01C56431-F3D3-264E-8571-7F712102C05E}"/>
              </a:ext>
            </a:extLst>
          </p:cNvPr>
          <p:cNvSpPr/>
          <p:nvPr/>
        </p:nvSpPr>
        <p:spPr>
          <a:xfrm>
            <a:off x="5745480" y="484936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1D5AE48-2D3F-0740-AADB-BBE8438A0861}"/>
              </a:ext>
            </a:extLst>
          </p:cNvPr>
          <p:cNvSpPr/>
          <p:nvPr/>
        </p:nvSpPr>
        <p:spPr>
          <a:xfrm>
            <a:off x="5993892" y="484632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D08B58D-F420-094F-A5E9-D8A305EE7073}"/>
              </a:ext>
            </a:extLst>
          </p:cNvPr>
          <p:cNvSpPr/>
          <p:nvPr/>
        </p:nvSpPr>
        <p:spPr>
          <a:xfrm>
            <a:off x="6650736" y="471220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A0B4E58-009E-B749-A8C7-83ECF518E538}"/>
              </a:ext>
            </a:extLst>
          </p:cNvPr>
          <p:cNvSpPr/>
          <p:nvPr/>
        </p:nvSpPr>
        <p:spPr>
          <a:xfrm>
            <a:off x="6435090" y="481888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762507B-464E-AF4A-B46D-495E8EF28E94}"/>
              </a:ext>
            </a:extLst>
          </p:cNvPr>
          <p:cNvSpPr/>
          <p:nvPr/>
        </p:nvSpPr>
        <p:spPr>
          <a:xfrm>
            <a:off x="6370320" y="500634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6963543-1234-7B46-92A8-AC2C8ECE88C9}"/>
              </a:ext>
            </a:extLst>
          </p:cNvPr>
          <p:cNvSpPr/>
          <p:nvPr/>
        </p:nvSpPr>
        <p:spPr>
          <a:xfrm>
            <a:off x="7168896" y="461543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8FB2DFF-BE4D-8A42-9F35-EE35AF3CF67C}"/>
              </a:ext>
            </a:extLst>
          </p:cNvPr>
          <p:cNvSpPr/>
          <p:nvPr/>
        </p:nvSpPr>
        <p:spPr>
          <a:xfrm>
            <a:off x="7022592" y="45247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566A5D0-941C-6D4C-8883-FAE037C09E96}"/>
              </a:ext>
            </a:extLst>
          </p:cNvPr>
          <p:cNvSpPr/>
          <p:nvPr/>
        </p:nvSpPr>
        <p:spPr>
          <a:xfrm>
            <a:off x="6918960" y="494690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1D7D0D8-D5CD-2A4C-86F0-7E305EDCE697}"/>
              </a:ext>
            </a:extLst>
          </p:cNvPr>
          <p:cNvSpPr/>
          <p:nvPr/>
        </p:nvSpPr>
        <p:spPr>
          <a:xfrm>
            <a:off x="6138672" y="487222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9C3D334-2C0C-D34E-BD79-5E9BDA54DA43}"/>
              </a:ext>
            </a:extLst>
          </p:cNvPr>
          <p:cNvSpPr/>
          <p:nvPr/>
        </p:nvSpPr>
        <p:spPr>
          <a:xfrm>
            <a:off x="7077456" y="478536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504FA85D-CBC3-5748-97DB-FF8796E23422}"/>
              </a:ext>
            </a:extLst>
          </p:cNvPr>
          <p:cNvSpPr/>
          <p:nvPr/>
        </p:nvSpPr>
        <p:spPr>
          <a:xfrm>
            <a:off x="6975348" y="468934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F751C26B-B769-C047-807C-8CF4214DE1E8}"/>
              </a:ext>
            </a:extLst>
          </p:cNvPr>
          <p:cNvSpPr/>
          <p:nvPr/>
        </p:nvSpPr>
        <p:spPr>
          <a:xfrm>
            <a:off x="4175760" y="342747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24356-8B8E-3449-8674-2409EF81D72B}"/>
              </a:ext>
            </a:extLst>
          </p:cNvPr>
          <p:cNvSpPr/>
          <p:nvPr/>
        </p:nvSpPr>
        <p:spPr>
          <a:xfrm>
            <a:off x="4590288" y="336651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73FECF38-5C3A-0445-BDEC-539E58D5B44E}"/>
              </a:ext>
            </a:extLst>
          </p:cNvPr>
          <p:cNvSpPr/>
          <p:nvPr/>
        </p:nvSpPr>
        <p:spPr>
          <a:xfrm>
            <a:off x="7693152" y="3384804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2F4112E-933B-CE40-A169-993DEF10CBAA}"/>
              </a:ext>
            </a:extLst>
          </p:cNvPr>
          <p:cNvSpPr/>
          <p:nvPr/>
        </p:nvSpPr>
        <p:spPr>
          <a:xfrm>
            <a:off x="8107680" y="3323844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EEFD61F-6010-AC45-B745-1AFA94CE1A77}"/>
              </a:ext>
            </a:extLst>
          </p:cNvPr>
          <p:cNvCxnSpPr>
            <a:cxnSpLocks/>
          </p:cNvCxnSpPr>
          <p:nvPr/>
        </p:nvCxnSpPr>
        <p:spPr>
          <a:xfrm flipH="1">
            <a:off x="8497824" y="1342315"/>
            <a:ext cx="116654" cy="10480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5C3D3600-2C79-6142-87D7-472F983BF348}"/>
              </a:ext>
            </a:extLst>
          </p:cNvPr>
          <p:cNvSpPr/>
          <p:nvPr/>
        </p:nvSpPr>
        <p:spPr>
          <a:xfrm>
            <a:off x="8141208" y="2080260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E988C4-D7AE-7340-9D13-1D6CDCCCD651}"/>
              </a:ext>
            </a:extLst>
          </p:cNvPr>
          <p:cNvSpPr txBox="1"/>
          <p:nvPr/>
        </p:nvSpPr>
        <p:spPr>
          <a:xfrm>
            <a:off x="8205216" y="9729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核心点</a:t>
            </a:r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59C4C7A-5A0C-6942-98A3-92EBF22A6686}"/>
              </a:ext>
            </a:extLst>
          </p:cNvPr>
          <p:cNvCxnSpPr>
            <a:cxnSpLocks/>
            <a:endCxn id="125" idx="5"/>
          </p:cNvCxnSpPr>
          <p:nvPr/>
        </p:nvCxnSpPr>
        <p:spPr>
          <a:xfrm flipH="1" flipV="1">
            <a:off x="8201339" y="3427909"/>
            <a:ext cx="362431" cy="5089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5D3DBCB-57C4-6443-B4C8-CA619A082571}"/>
              </a:ext>
            </a:extLst>
          </p:cNvPr>
          <p:cNvSpPr txBox="1"/>
          <p:nvPr/>
        </p:nvSpPr>
        <p:spPr>
          <a:xfrm>
            <a:off x="8210118" y="4025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噪声点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46D2B2B-451E-7849-B362-ACB00F21F4CA}"/>
              </a:ext>
            </a:extLst>
          </p:cNvPr>
          <p:cNvSpPr txBox="1"/>
          <p:nvPr/>
        </p:nvSpPr>
        <p:spPr>
          <a:xfrm>
            <a:off x="7154729" y="28405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边界点</a:t>
            </a:r>
          </a:p>
        </p:txBody>
      </p: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26F2D55D-AF11-4F4B-8B63-EF7D5812B645}"/>
              </a:ext>
            </a:extLst>
          </p:cNvPr>
          <p:cNvCxnSpPr>
            <a:cxnSpLocks/>
          </p:cNvCxnSpPr>
          <p:nvPr/>
        </p:nvCxnSpPr>
        <p:spPr>
          <a:xfrm flipV="1">
            <a:off x="7846625" y="2493368"/>
            <a:ext cx="444246" cy="3839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4099F82-844B-E34A-A2F4-F9DFF4398544}"/>
              </a:ext>
            </a:extLst>
          </p:cNvPr>
          <p:cNvSpPr txBox="1"/>
          <p:nvPr/>
        </p:nvSpPr>
        <p:spPr>
          <a:xfrm>
            <a:off x="4559046" y="5530596"/>
            <a:ext cx="364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DBSCAN</a:t>
            </a:r>
            <a:r>
              <a:rPr kumimoji="1" lang="zh-CN" altLang="en-US" sz="2400" b="1" dirty="0"/>
              <a:t>中</a:t>
            </a:r>
            <a:r>
              <a:rPr kumimoji="1" lang="en-US" altLang="zh-CN" sz="2400" b="1" dirty="0"/>
              <a:t>3</a:t>
            </a:r>
            <a:r>
              <a:rPr kumimoji="1" lang="zh-CN" altLang="en-US" sz="2400" b="1" dirty="0"/>
              <a:t>种点的类别</a:t>
            </a:r>
          </a:p>
        </p:txBody>
      </p:sp>
    </p:spTree>
    <p:extLst>
      <p:ext uri="{BB962C8B-B14F-4D97-AF65-F5344CB8AC3E}">
        <p14:creationId xmlns:p14="http://schemas.microsoft.com/office/powerpoint/2010/main" val="27988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椭圆 125">
            <a:extLst>
              <a:ext uri="{FF2B5EF4-FFF2-40B4-BE49-F238E27FC236}">
                <a16:creationId xmlns:a16="http://schemas.microsoft.com/office/drawing/2014/main" id="{2818A0AF-DC2C-E649-AE28-EA0DB975E215}"/>
              </a:ext>
            </a:extLst>
          </p:cNvPr>
          <p:cNvSpPr/>
          <p:nvPr/>
        </p:nvSpPr>
        <p:spPr>
          <a:xfrm>
            <a:off x="4937379" y="3630168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EE90EE3E-7E7C-734F-B6E7-4DE674AFA8AB}"/>
              </a:ext>
            </a:extLst>
          </p:cNvPr>
          <p:cNvSpPr/>
          <p:nvPr/>
        </p:nvSpPr>
        <p:spPr>
          <a:xfrm>
            <a:off x="4623816" y="3549396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CD45610A-B7F4-3845-BC9E-178EAF6B44FF}"/>
              </a:ext>
            </a:extLst>
          </p:cNvPr>
          <p:cNvSpPr/>
          <p:nvPr/>
        </p:nvSpPr>
        <p:spPr>
          <a:xfrm>
            <a:off x="5168646" y="3723132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5145369-B9BE-C74E-8764-237025DBB621}"/>
              </a:ext>
            </a:extLst>
          </p:cNvPr>
          <p:cNvSpPr/>
          <p:nvPr/>
        </p:nvSpPr>
        <p:spPr>
          <a:xfrm>
            <a:off x="3130296" y="2129028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8C77CE0-2451-C14C-9B40-9FB9E11A2412}"/>
              </a:ext>
            </a:extLst>
          </p:cNvPr>
          <p:cNvSpPr/>
          <p:nvPr/>
        </p:nvSpPr>
        <p:spPr>
          <a:xfrm>
            <a:off x="3608832" y="17800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9601188-1C6E-FE4A-A75D-D416E7F3D9D3}"/>
              </a:ext>
            </a:extLst>
          </p:cNvPr>
          <p:cNvSpPr/>
          <p:nvPr/>
        </p:nvSpPr>
        <p:spPr>
          <a:xfrm>
            <a:off x="3066288" y="218998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B2836EE-F1C1-2840-B7FB-621FA36517DD}"/>
              </a:ext>
            </a:extLst>
          </p:cNvPr>
          <p:cNvSpPr/>
          <p:nvPr/>
        </p:nvSpPr>
        <p:spPr>
          <a:xfrm>
            <a:off x="3995928" y="19324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5241F63-213D-AF4E-8DB4-A3EF666D913F}"/>
              </a:ext>
            </a:extLst>
          </p:cNvPr>
          <p:cNvSpPr/>
          <p:nvPr/>
        </p:nvSpPr>
        <p:spPr>
          <a:xfrm>
            <a:off x="3944112" y="165811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77F629-A700-F74A-91AA-6E25D72D6052}"/>
              </a:ext>
            </a:extLst>
          </p:cNvPr>
          <p:cNvSpPr/>
          <p:nvPr/>
        </p:nvSpPr>
        <p:spPr>
          <a:xfrm>
            <a:off x="3611880" y="200025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6C4118-349D-BC48-8C32-8728973EF8CA}"/>
              </a:ext>
            </a:extLst>
          </p:cNvPr>
          <p:cNvSpPr/>
          <p:nvPr/>
        </p:nvSpPr>
        <p:spPr>
          <a:xfrm>
            <a:off x="3419856" y="240182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472801F-D8F1-AD42-B2D1-DB19968508E4}"/>
              </a:ext>
            </a:extLst>
          </p:cNvPr>
          <p:cNvSpPr/>
          <p:nvPr/>
        </p:nvSpPr>
        <p:spPr>
          <a:xfrm>
            <a:off x="3511296" y="218236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C96A504-A882-024E-ABA3-757260A7189A}"/>
              </a:ext>
            </a:extLst>
          </p:cNvPr>
          <p:cNvSpPr/>
          <p:nvPr/>
        </p:nvSpPr>
        <p:spPr>
          <a:xfrm>
            <a:off x="3816096" y="221437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D8FB383-4D0E-B645-8D79-526259C1085E}"/>
              </a:ext>
            </a:extLst>
          </p:cNvPr>
          <p:cNvSpPr/>
          <p:nvPr/>
        </p:nvSpPr>
        <p:spPr>
          <a:xfrm>
            <a:off x="3523488" y="259842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1C9A8F-3380-0B4E-BE87-5F9A683308B6}"/>
              </a:ext>
            </a:extLst>
          </p:cNvPr>
          <p:cNvSpPr/>
          <p:nvPr/>
        </p:nvSpPr>
        <p:spPr>
          <a:xfrm>
            <a:off x="3236976" y="253288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1B3E71-66B6-6F43-B859-009C144D6F06}"/>
              </a:ext>
            </a:extLst>
          </p:cNvPr>
          <p:cNvSpPr/>
          <p:nvPr/>
        </p:nvSpPr>
        <p:spPr>
          <a:xfrm>
            <a:off x="5437632" y="19705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42DA45C-0DC8-674B-B5E8-93925DFCC57F}"/>
              </a:ext>
            </a:extLst>
          </p:cNvPr>
          <p:cNvSpPr/>
          <p:nvPr/>
        </p:nvSpPr>
        <p:spPr>
          <a:xfrm>
            <a:off x="2999232" y="24521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C0D8335-3238-E541-A5A1-91B9622662CB}"/>
              </a:ext>
            </a:extLst>
          </p:cNvPr>
          <p:cNvSpPr/>
          <p:nvPr/>
        </p:nvSpPr>
        <p:spPr>
          <a:xfrm>
            <a:off x="4547616" y="170688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0D1A7A-F5E6-EA47-BA9C-B9757B7B5D0D}"/>
              </a:ext>
            </a:extLst>
          </p:cNvPr>
          <p:cNvSpPr/>
          <p:nvPr/>
        </p:nvSpPr>
        <p:spPr>
          <a:xfrm>
            <a:off x="4328160" y="153619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4F81063-F163-5E4A-A18C-6DDAD0804FB2}"/>
              </a:ext>
            </a:extLst>
          </p:cNvPr>
          <p:cNvSpPr/>
          <p:nvPr/>
        </p:nvSpPr>
        <p:spPr>
          <a:xfrm>
            <a:off x="4882896" y="187147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FC8E12-655B-D74D-8552-53DA21663C0B}"/>
              </a:ext>
            </a:extLst>
          </p:cNvPr>
          <p:cNvSpPr/>
          <p:nvPr/>
        </p:nvSpPr>
        <p:spPr>
          <a:xfrm>
            <a:off x="4821936" y="164592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6190BAF-BBD9-9D47-B46E-3D380ACDB278}"/>
              </a:ext>
            </a:extLst>
          </p:cNvPr>
          <p:cNvSpPr/>
          <p:nvPr/>
        </p:nvSpPr>
        <p:spPr>
          <a:xfrm>
            <a:off x="4736592" y="14752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D59C0FE-BC4F-9D47-A35D-539AE25FA854}"/>
              </a:ext>
            </a:extLst>
          </p:cNvPr>
          <p:cNvSpPr/>
          <p:nvPr/>
        </p:nvSpPr>
        <p:spPr>
          <a:xfrm>
            <a:off x="4224528" y="17800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47DD2AB-AE69-724D-BE6F-78201BDCDC57}"/>
              </a:ext>
            </a:extLst>
          </p:cNvPr>
          <p:cNvSpPr/>
          <p:nvPr/>
        </p:nvSpPr>
        <p:spPr>
          <a:xfrm>
            <a:off x="3761232" y="193243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96D0B3-E51D-FC47-98CF-023812F8384D}"/>
              </a:ext>
            </a:extLst>
          </p:cNvPr>
          <p:cNvSpPr/>
          <p:nvPr/>
        </p:nvSpPr>
        <p:spPr>
          <a:xfrm>
            <a:off x="3264408" y="203454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C2EF67A-19D9-3E49-A55D-0FA6F4401B23}"/>
              </a:ext>
            </a:extLst>
          </p:cNvPr>
          <p:cNvSpPr/>
          <p:nvPr/>
        </p:nvSpPr>
        <p:spPr>
          <a:xfrm>
            <a:off x="3419856" y="190195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6C43F96-9616-254B-98D1-894532746B3C}"/>
              </a:ext>
            </a:extLst>
          </p:cNvPr>
          <p:cNvSpPr/>
          <p:nvPr/>
        </p:nvSpPr>
        <p:spPr>
          <a:xfrm>
            <a:off x="4440936" y="141732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F085B79-15A3-4845-95DE-2BAB073EAAC2}"/>
              </a:ext>
            </a:extLst>
          </p:cNvPr>
          <p:cNvSpPr/>
          <p:nvPr/>
        </p:nvSpPr>
        <p:spPr>
          <a:xfrm>
            <a:off x="3749040" y="167335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1BC835-DB0A-6840-8AE4-96A859F3B97F}"/>
              </a:ext>
            </a:extLst>
          </p:cNvPr>
          <p:cNvSpPr/>
          <p:nvPr/>
        </p:nvSpPr>
        <p:spPr>
          <a:xfrm>
            <a:off x="4069080" y="151638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1582272-1A94-2A45-8E50-684230BDE1F2}"/>
              </a:ext>
            </a:extLst>
          </p:cNvPr>
          <p:cNvSpPr/>
          <p:nvPr/>
        </p:nvSpPr>
        <p:spPr>
          <a:xfrm>
            <a:off x="5023104" y="20574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50B07D4-285F-AA4B-ACCA-5A9834895FDB}"/>
              </a:ext>
            </a:extLst>
          </p:cNvPr>
          <p:cNvSpPr/>
          <p:nvPr/>
        </p:nvSpPr>
        <p:spPr>
          <a:xfrm>
            <a:off x="5084064" y="17907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1CF846B-23A3-0846-827A-925645D6E05E}"/>
              </a:ext>
            </a:extLst>
          </p:cNvPr>
          <p:cNvSpPr/>
          <p:nvPr/>
        </p:nvSpPr>
        <p:spPr>
          <a:xfrm>
            <a:off x="5187696" y="227685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8F296ED-D636-4649-A898-3BA3097C0615}"/>
              </a:ext>
            </a:extLst>
          </p:cNvPr>
          <p:cNvSpPr/>
          <p:nvPr/>
        </p:nvSpPr>
        <p:spPr>
          <a:xfrm>
            <a:off x="5190744" y="19568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C7DDA93-4D76-BA42-A84A-5AE2056A5610}"/>
              </a:ext>
            </a:extLst>
          </p:cNvPr>
          <p:cNvSpPr/>
          <p:nvPr/>
        </p:nvSpPr>
        <p:spPr>
          <a:xfrm>
            <a:off x="5187696" y="164592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A6AF236-647C-4E4B-8902-FB7B9E91FDCF}"/>
              </a:ext>
            </a:extLst>
          </p:cNvPr>
          <p:cNvSpPr/>
          <p:nvPr/>
        </p:nvSpPr>
        <p:spPr>
          <a:xfrm>
            <a:off x="5337048" y="2214372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18B25CD-2232-154A-90DC-5E5AE0051480}"/>
              </a:ext>
            </a:extLst>
          </p:cNvPr>
          <p:cNvSpPr/>
          <p:nvPr/>
        </p:nvSpPr>
        <p:spPr>
          <a:xfrm>
            <a:off x="5035296" y="15240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8C345B6-DFE7-2745-B29D-ECC09D3AC705}"/>
              </a:ext>
            </a:extLst>
          </p:cNvPr>
          <p:cNvSpPr/>
          <p:nvPr/>
        </p:nvSpPr>
        <p:spPr>
          <a:xfrm>
            <a:off x="4607052" y="15102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0BB5C41-0757-204F-8DC7-F895719D7218}"/>
              </a:ext>
            </a:extLst>
          </p:cNvPr>
          <p:cNvSpPr/>
          <p:nvPr/>
        </p:nvSpPr>
        <p:spPr>
          <a:xfrm>
            <a:off x="4937760" y="140055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EAB3868-E718-B543-9B06-E6FD6D31B09C}"/>
              </a:ext>
            </a:extLst>
          </p:cNvPr>
          <p:cNvSpPr/>
          <p:nvPr/>
        </p:nvSpPr>
        <p:spPr>
          <a:xfrm>
            <a:off x="5358384" y="172974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B642CAA-9633-424C-86C6-6EE79EC71CF0}"/>
              </a:ext>
            </a:extLst>
          </p:cNvPr>
          <p:cNvSpPr/>
          <p:nvPr/>
        </p:nvSpPr>
        <p:spPr>
          <a:xfrm>
            <a:off x="6967728" y="19324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23BAE0D-6EB3-F44D-925C-F025E3E92C65}"/>
              </a:ext>
            </a:extLst>
          </p:cNvPr>
          <p:cNvSpPr/>
          <p:nvPr/>
        </p:nvSpPr>
        <p:spPr>
          <a:xfrm>
            <a:off x="6851904" y="231800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9DC0783-5420-F849-A6CD-753AE02B27CC}"/>
              </a:ext>
            </a:extLst>
          </p:cNvPr>
          <p:cNvSpPr/>
          <p:nvPr/>
        </p:nvSpPr>
        <p:spPr>
          <a:xfrm>
            <a:off x="7354824" y="20848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292CFC-3D5A-C44E-AD88-C7E1BDAB1FB4}"/>
              </a:ext>
            </a:extLst>
          </p:cNvPr>
          <p:cNvSpPr/>
          <p:nvPr/>
        </p:nvSpPr>
        <p:spPr>
          <a:xfrm>
            <a:off x="7303008" y="181051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173EFFF-3FF6-3842-A9D5-4724BEFC4E5A}"/>
              </a:ext>
            </a:extLst>
          </p:cNvPr>
          <p:cNvSpPr/>
          <p:nvPr/>
        </p:nvSpPr>
        <p:spPr>
          <a:xfrm>
            <a:off x="6483096" y="24932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02EDD7F-1374-8F42-A6C8-077206E96D41}"/>
              </a:ext>
            </a:extLst>
          </p:cNvPr>
          <p:cNvSpPr/>
          <p:nvPr/>
        </p:nvSpPr>
        <p:spPr>
          <a:xfrm>
            <a:off x="6778752" y="255422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CE41FDD-2EBE-A84D-B7CF-38C89CC4E2FD}"/>
              </a:ext>
            </a:extLst>
          </p:cNvPr>
          <p:cNvSpPr/>
          <p:nvPr/>
        </p:nvSpPr>
        <p:spPr>
          <a:xfrm>
            <a:off x="6601968" y="224942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D40C07-76E6-564B-98FD-3F3059BA8BF3}"/>
              </a:ext>
            </a:extLst>
          </p:cNvPr>
          <p:cNvSpPr/>
          <p:nvPr/>
        </p:nvSpPr>
        <p:spPr>
          <a:xfrm>
            <a:off x="7174992" y="236677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8F16407-C657-FB47-8FF5-CF03EFA257D6}"/>
              </a:ext>
            </a:extLst>
          </p:cNvPr>
          <p:cNvSpPr/>
          <p:nvPr/>
        </p:nvSpPr>
        <p:spPr>
          <a:xfrm>
            <a:off x="8689848" y="192024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C0466F9-C4A9-3542-BB4C-AEEE9332AE9D}"/>
              </a:ext>
            </a:extLst>
          </p:cNvPr>
          <p:cNvSpPr/>
          <p:nvPr/>
        </p:nvSpPr>
        <p:spPr>
          <a:xfrm>
            <a:off x="6595872" y="268528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2AF8FBE-63D5-7047-BCB9-54BADE4078CD}"/>
              </a:ext>
            </a:extLst>
          </p:cNvPr>
          <p:cNvSpPr/>
          <p:nvPr/>
        </p:nvSpPr>
        <p:spPr>
          <a:xfrm>
            <a:off x="8796528" y="21229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B8CF184-56B1-5844-B741-34B296B45F69}"/>
              </a:ext>
            </a:extLst>
          </p:cNvPr>
          <p:cNvSpPr/>
          <p:nvPr/>
        </p:nvSpPr>
        <p:spPr>
          <a:xfrm>
            <a:off x="8805672" y="25786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7D1A78A-9CCD-8543-A45A-587BB6B527AD}"/>
              </a:ext>
            </a:extLst>
          </p:cNvPr>
          <p:cNvSpPr/>
          <p:nvPr/>
        </p:nvSpPr>
        <p:spPr>
          <a:xfrm>
            <a:off x="7906512" y="185928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8928E5B-49D0-0348-96E7-1A397281FFDF}"/>
              </a:ext>
            </a:extLst>
          </p:cNvPr>
          <p:cNvSpPr/>
          <p:nvPr/>
        </p:nvSpPr>
        <p:spPr>
          <a:xfrm>
            <a:off x="7687056" y="16885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CC8EBB6-A25E-CD4D-A1F9-C317C5F5E1A7}"/>
              </a:ext>
            </a:extLst>
          </p:cNvPr>
          <p:cNvSpPr/>
          <p:nvPr/>
        </p:nvSpPr>
        <p:spPr>
          <a:xfrm>
            <a:off x="8241792" y="202387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D77C3C-CF2D-A34E-A2C0-4F9CB3F10270}"/>
              </a:ext>
            </a:extLst>
          </p:cNvPr>
          <p:cNvSpPr/>
          <p:nvPr/>
        </p:nvSpPr>
        <p:spPr>
          <a:xfrm>
            <a:off x="8180832" y="179832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058ADA2-B6B8-F242-81D9-BB101E78BE76}"/>
              </a:ext>
            </a:extLst>
          </p:cNvPr>
          <p:cNvSpPr/>
          <p:nvPr/>
        </p:nvSpPr>
        <p:spPr>
          <a:xfrm>
            <a:off x="8095488" y="16276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B7A9B009-BCDE-D148-BC1F-7CB024B4B995}"/>
              </a:ext>
            </a:extLst>
          </p:cNvPr>
          <p:cNvSpPr/>
          <p:nvPr/>
        </p:nvSpPr>
        <p:spPr>
          <a:xfrm>
            <a:off x="7632192" y="205435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6AB241C-362F-D943-A87B-ADFFF8792903}"/>
              </a:ext>
            </a:extLst>
          </p:cNvPr>
          <p:cNvSpPr/>
          <p:nvPr/>
        </p:nvSpPr>
        <p:spPr>
          <a:xfrm>
            <a:off x="7120128" y="208483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CACA832-AB84-FB4F-9A58-AAAD06C42EF4}"/>
              </a:ext>
            </a:extLst>
          </p:cNvPr>
          <p:cNvSpPr/>
          <p:nvPr/>
        </p:nvSpPr>
        <p:spPr>
          <a:xfrm>
            <a:off x="8994648" y="236524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A38F022-E61E-2E4E-80A1-63370F26C347}"/>
              </a:ext>
            </a:extLst>
          </p:cNvPr>
          <p:cNvSpPr/>
          <p:nvPr/>
        </p:nvSpPr>
        <p:spPr>
          <a:xfrm>
            <a:off x="6778752" y="205435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85EEE56-746E-6D47-9B8F-93499A36BF68}"/>
              </a:ext>
            </a:extLst>
          </p:cNvPr>
          <p:cNvSpPr/>
          <p:nvPr/>
        </p:nvSpPr>
        <p:spPr>
          <a:xfrm>
            <a:off x="7869936" y="16123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82CB16C-C38D-D846-8EE1-0BBCEFCEE960}"/>
              </a:ext>
            </a:extLst>
          </p:cNvPr>
          <p:cNvSpPr/>
          <p:nvPr/>
        </p:nvSpPr>
        <p:spPr>
          <a:xfrm>
            <a:off x="7488936" y="18409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D53F1B8-ACA6-A54D-A45D-BB38485FE1B8}"/>
              </a:ext>
            </a:extLst>
          </p:cNvPr>
          <p:cNvSpPr/>
          <p:nvPr/>
        </p:nvSpPr>
        <p:spPr>
          <a:xfrm>
            <a:off x="7711440" y="189585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F94C618-268E-B941-8598-6B3EE687729B}"/>
              </a:ext>
            </a:extLst>
          </p:cNvPr>
          <p:cNvSpPr/>
          <p:nvPr/>
        </p:nvSpPr>
        <p:spPr>
          <a:xfrm>
            <a:off x="8538972" y="22570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43B49FB-EF9E-F645-992A-1C8E2E32ED6C}"/>
              </a:ext>
            </a:extLst>
          </p:cNvPr>
          <p:cNvSpPr/>
          <p:nvPr/>
        </p:nvSpPr>
        <p:spPr>
          <a:xfrm>
            <a:off x="8442960" y="194310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C603C5-A514-1847-884F-436BDD3658F8}"/>
              </a:ext>
            </a:extLst>
          </p:cNvPr>
          <p:cNvSpPr/>
          <p:nvPr/>
        </p:nvSpPr>
        <p:spPr>
          <a:xfrm>
            <a:off x="9058656" y="20360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862FCE9-1AE1-2F4A-BE91-6744F76B8DBF}"/>
              </a:ext>
            </a:extLst>
          </p:cNvPr>
          <p:cNvSpPr/>
          <p:nvPr/>
        </p:nvSpPr>
        <p:spPr>
          <a:xfrm>
            <a:off x="8549640" y="21092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52FAD5C-B887-9240-8E02-9B2B7FC83F9B}"/>
              </a:ext>
            </a:extLst>
          </p:cNvPr>
          <p:cNvSpPr/>
          <p:nvPr/>
        </p:nvSpPr>
        <p:spPr>
          <a:xfrm>
            <a:off x="8546592" y="179832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0F23396-1B0C-2D43-828D-D3F1B258126C}"/>
              </a:ext>
            </a:extLst>
          </p:cNvPr>
          <p:cNvSpPr/>
          <p:nvPr/>
        </p:nvSpPr>
        <p:spPr>
          <a:xfrm>
            <a:off x="8756904" y="234086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142C63A-3D82-744F-BD5A-40E1E1B25919}"/>
              </a:ext>
            </a:extLst>
          </p:cNvPr>
          <p:cNvSpPr/>
          <p:nvPr/>
        </p:nvSpPr>
        <p:spPr>
          <a:xfrm>
            <a:off x="8394192" y="167640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CFA8CCF-1AF9-BF43-A07F-CD3EE3725554}"/>
              </a:ext>
            </a:extLst>
          </p:cNvPr>
          <p:cNvSpPr/>
          <p:nvPr/>
        </p:nvSpPr>
        <p:spPr>
          <a:xfrm>
            <a:off x="8235696" y="160324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08389CB-236C-DE4A-B052-99CD8CE88467}"/>
              </a:ext>
            </a:extLst>
          </p:cNvPr>
          <p:cNvSpPr/>
          <p:nvPr/>
        </p:nvSpPr>
        <p:spPr>
          <a:xfrm>
            <a:off x="8638032" y="1712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7E40CBCB-BAB0-9245-A841-2717C3F703B0}"/>
              </a:ext>
            </a:extLst>
          </p:cNvPr>
          <p:cNvSpPr/>
          <p:nvPr/>
        </p:nvSpPr>
        <p:spPr>
          <a:xfrm>
            <a:off x="8796528" y="188442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C11D837-172B-C142-AB28-7087EE1E64B6}"/>
              </a:ext>
            </a:extLst>
          </p:cNvPr>
          <p:cNvSpPr/>
          <p:nvPr/>
        </p:nvSpPr>
        <p:spPr>
          <a:xfrm>
            <a:off x="5214366" y="389534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47C09F-9939-7B49-A46B-AC29A7DE02C1}"/>
              </a:ext>
            </a:extLst>
          </p:cNvPr>
          <p:cNvSpPr/>
          <p:nvPr/>
        </p:nvSpPr>
        <p:spPr>
          <a:xfrm>
            <a:off x="5132832" y="370789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28D34A3-284E-0D4E-B129-0F5FCC602B4B}"/>
              </a:ext>
            </a:extLst>
          </p:cNvPr>
          <p:cNvSpPr/>
          <p:nvPr/>
        </p:nvSpPr>
        <p:spPr>
          <a:xfrm>
            <a:off x="5550408" y="421538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6574993-ECFB-144C-81B6-CDB0486F541A}"/>
              </a:ext>
            </a:extLst>
          </p:cNvPr>
          <p:cNvSpPr/>
          <p:nvPr/>
        </p:nvSpPr>
        <p:spPr>
          <a:xfrm>
            <a:off x="5847588" y="41666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77FBCDA-6395-FA4E-9019-4E9C0FBC0852}"/>
              </a:ext>
            </a:extLst>
          </p:cNvPr>
          <p:cNvSpPr/>
          <p:nvPr/>
        </p:nvSpPr>
        <p:spPr>
          <a:xfrm>
            <a:off x="4764024" y="388315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AD2367E-3743-8D44-83A4-6F0817AE898E}"/>
              </a:ext>
            </a:extLst>
          </p:cNvPr>
          <p:cNvSpPr/>
          <p:nvPr/>
        </p:nvSpPr>
        <p:spPr>
          <a:xfrm>
            <a:off x="5059680" y="394411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BCC5E8E-3540-344B-AF82-4763559C9756}"/>
              </a:ext>
            </a:extLst>
          </p:cNvPr>
          <p:cNvSpPr/>
          <p:nvPr/>
        </p:nvSpPr>
        <p:spPr>
          <a:xfrm>
            <a:off x="4882896" y="363931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C423F23-1A45-6B41-9316-9C000A50BA6F}"/>
              </a:ext>
            </a:extLst>
          </p:cNvPr>
          <p:cNvSpPr/>
          <p:nvPr/>
        </p:nvSpPr>
        <p:spPr>
          <a:xfrm>
            <a:off x="5748528" y="394106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1FAD1DC-7A7C-514C-A32D-7C5C712B266C}"/>
              </a:ext>
            </a:extLst>
          </p:cNvPr>
          <p:cNvSpPr/>
          <p:nvPr/>
        </p:nvSpPr>
        <p:spPr>
          <a:xfrm>
            <a:off x="5346192" y="418947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9F85346-8CD5-3647-B085-095C37B108D3}"/>
              </a:ext>
            </a:extLst>
          </p:cNvPr>
          <p:cNvSpPr/>
          <p:nvPr/>
        </p:nvSpPr>
        <p:spPr>
          <a:xfrm>
            <a:off x="6595110" y="429768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369A1AF-2118-2843-B126-05AE76FD2A51}"/>
              </a:ext>
            </a:extLst>
          </p:cNvPr>
          <p:cNvSpPr/>
          <p:nvPr/>
        </p:nvSpPr>
        <p:spPr>
          <a:xfrm>
            <a:off x="6784848" y="418338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D18C44A-5AF6-AE48-AE1D-39BB3BA27D3F}"/>
              </a:ext>
            </a:extLst>
          </p:cNvPr>
          <p:cNvSpPr/>
          <p:nvPr/>
        </p:nvSpPr>
        <p:spPr>
          <a:xfrm>
            <a:off x="5114544" y="415442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77635B8-DF36-EE4F-A63C-282286804146}"/>
              </a:ext>
            </a:extLst>
          </p:cNvPr>
          <p:cNvSpPr/>
          <p:nvPr/>
        </p:nvSpPr>
        <p:spPr>
          <a:xfrm>
            <a:off x="5468112" y="4018788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9968CEA-26E1-1842-B4FC-BE5931303122}"/>
              </a:ext>
            </a:extLst>
          </p:cNvPr>
          <p:cNvSpPr/>
          <p:nvPr/>
        </p:nvSpPr>
        <p:spPr>
          <a:xfrm>
            <a:off x="5678424" y="431139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F2820BE-A89E-C54F-8BF6-32FA5C1969A7}"/>
              </a:ext>
            </a:extLst>
          </p:cNvPr>
          <p:cNvSpPr/>
          <p:nvPr/>
        </p:nvSpPr>
        <p:spPr>
          <a:xfrm>
            <a:off x="6571488" y="41437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1583753B-49F6-F44F-8BD9-B8DE8DDF27F4}"/>
              </a:ext>
            </a:extLst>
          </p:cNvPr>
          <p:cNvSpPr/>
          <p:nvPr/>
        </p:nvSpPr>
        <p:spPr>
          <a:xfrm>
            <a:off x="6800850" y="400507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7284CDF-CC42-4644-B07C-D205FAF5C90E}"/>
              </a:ext>
            </a:extLst>
          </p:cNvPr>
          <p:cNvSpPr/>
          <p:nvPr/>
        </p:nvSpPr>
        <p:spPr>
          <a:xfrm>
            <a:off x="6177534" y="426415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6547A40-2D33-D44E-83DC-3052C03275C5}"/>
              </a:ext>
            </a:extLst>
          </p:cNvPr>
          <p:cNvSpPr/>
          <p:nvPr/>
        </p:nvSpPr>
        <p:spPr>
          <a:xfrm>
            <a:off x="5888736" y="39761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DEDE864-78EE-094C-88EE-1DF3F62572DD}"/>
              </a:ext>
            </a:extLst>
          </p:cNvPr>
          <p:cNvSpPr/>
          <p:nvPr/>
        </p:nvSpPr>
        <p:spPr>
          <a:xfrm>
            <a:off x="5864352" y="428853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924E37C-834D-4349-A0AF-18D0FF83333C}"/>
              </a:ext>
            </a:extLst>
          </p:cNvPr>
          <p:cNvSpPr/>
          <p:nvPr/>
        </p:nvSpPr>
        <p:spPr>
          <a:xfrm>
            <a:off x="5343144" y="396849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7C38462-F870-BC46-B13B-E2F22F7979CA}"/>
              </a:ext>
            </a:extLst>
          </p:cNvPr>
          <p:cNvSpPr/>
          <p:nvPr/>
        </p:nvSpPr>
        <p:spPr>
          <a:xfrm>
            <a:off x="4937760" y="38237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3DBC10E1-C3CC-294B-A500-1AC75F8F6888}"/>
              </a:ext>
            </a:extLst>
          </p:cNvPr>
          <p:cNvSpPr/>
          <p:nvPr/>
        </p:nvSpPr>
        <p:spPr>
          <a:xfrm>
            <a:off x="6260592" y="402183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66A55CA-2BCF-E348-A010-5122F108416D}"/>
              </a:ext>
            </a:extLst>
          </p:cNvPr>
          <p:cNvSpPr/>
          <p:nvPr/>
        </p:nvSpPr>
        <p:spPr>
          <a:xfrm>
            <a:off x="5993892" y="425043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01C56431-F3D3-264E-8571-7F712102C05E}"/>
              </a:ext>
            </a:extLst>
          </p:cNvPr>
          <p:cNvSpPr/>
          <p:nvPr/>
        </p:nvSpPr>
        <p:spPr>
          <a:xfrm>
            <a:off x="5745480" y="409346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1D5AE48-2D3F-0740-AADB-BBE8438A0861}"/>
              </a:ext>
            </a:extLst>
          </p:cNvPr>
          <p:cNvSpPr/>
          <p:nvPr/>
        </p:nvSpPr>
        <p:spPr>
          <a:xfrm>
            <a:off x="5993892" y="409041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D08B58D-F420-094F-A5E9-D8A305EE7073}"/>
              </a:ext>
            </a:extLst>
          </p:cNvPr>
          <p:cNvSpPr/>
          <p:nvPr/>
        </p:nvSpPr>
        <p:spPr>
          <a:xfrm>
            <a:off x="6650736" y="395630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A0B4E58-009E-B749-A8C7-83ECF518E538}"/>
              </a:ext>
            </a:extLst>
          </p:cNvPr>
          <p:cNvSpPr/>
          <p:nvPr/>
        </p:nvSpPr>
        <p:spPr>
          <a:xfrm>
            <a:off x="6435090" y="406298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762507B-464E-AF4A-B46D-495E8EF28E94}"/>
              </a:ext>
            </a:extLst>
          </p:cNvPr>
          <p:cNvSpPr/>
          <p:nvPr/>
        </p:nvSpPr>
        <p:spPr>
          <a:xfrm>
            <a:off x="6370320" y="425043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6963543-1234-7B46-92A8-AC2C8ECE88C9}"/>
              </a:ext>
            </a:extLst>
          </p:cNvPr>
          <p:cNvSpPr/>
          <p:nvPr/>
        </p:nvSpPr>
        <p:spPr>
          <a:xfrm>
            <a:off x="7168896" y="385953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8FB2DFF-BE4D-8A42-9F35-EE35AF3CF67C}"/>
              </a:ext>
            </a:extLst>
          </p:cNvPr>
          <p:cNvSpPr/>
          <p:nvPr/>
        </p:nvSpPr>
        <p:spPr>
          <a:xfrm>
            <a:off x="7022592" y="3768852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566A5D0-941C-6D4C-8883-FAE037C09E96}"/>
              </a:ext>
            </a:extLst>
          </p:cNvPr>
          <p:cNvSpPr/>
          <p:nvPr/>
        </p:nvSpPr>
        <p:spPr>
          <a:xfrm>
            <a:off x="6918960" y="4191000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41D7D0D8-D5CD-2A4C-86F0-7E305EDCE697}"/>
              </a:ext>
            </a:extLst>
          </p:cNvPr>
          <p:cNvSpPr/>
          <p:nvPr/>
        </p:nvSpPr>
        <p:spPr>
          <a:xfrm>
            <a:off x="6138672" y="411632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9C3D334-2C0C-D34E-BD79-5E9BDA54DA43}"/>
              </a:ext>
            </a:extLst>
          </p:cNvPr>
          <p:cNvSpPr/>
          <p:nvPr/>
        </p:nvSpPr>
        <p:spPr>
          <a:xfrm>
            <a:off x="7077456" y="4029456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504FA85D-CBC3-5748-97DB-FF8796E23422}"/>
              </a:ext>
            </a:extLst>
          </p:cNvPr>
          <p:cNvSpPr/>
          <p:nvPr/>
        </p:nvSpPr>
        <p:spPr>
          <a:xfrm>
            <a:off x="6975348" y="3933444"/>
            <a:ext cx="109728" cy="121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F751C26B-B769-C047-807C-8CF4214DE1E8}"/>
              </a:ext>
            </a:extLst>
          </p:cNvPr>
          <p:cNvSpPr/>
          <p:nvPr/>
        </p:nvSpPr>
        <p:spPr>
          <a:xfrm>
            <a:off x="4175760" y="3037332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24356-8B8E-3449-8674-2409EF81D72B}"/>
              </a:ext>
            </a:extLst>
          </p:cNvPr>
          <p:cNvSpPr/>
          <p:nvPr/>
        </p:nvSpPr>
        <p:spPr>
          <a:xfrm>
            <a:off x="4590288" y="2976372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73FECF38-5C3A-0445-BDEC-539E58D5B44E}"/>
              </a:ext>
            </a:extLst>
          </p:cNvPr>
          <p:cNvSpPr/>
          <p:nvPr/>
        </p:nvSpPr>
        <p:spPr>
          <a:xfrm>
            <a:off x="7693152" y="2994660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2F4112E-933B-CE40-A169-993DEF10CBAA}"/>
              </a:ext>
            </a:extLst>
          </p:cNvPr>
          <p:cNvSpPr/>
          <p:nvPr/>
        </p:nvSpPr>
        <p:spPr>
          <a:xfrm>
            <a:off x="8107680" y="2933700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A26EE635-F509-034E-9DED-667C76528516}"/>
              </a:ext>
            </a:extLst>
          </p:cNvPr>
          <p:cNvCxnSpPr>
            <a:cxnSpLocks/>
          </p:cNvCxnSpPr>
          <p:nvPr/>
        </p:nvCxnSpPr>
        <p:spPr>
          <a:xfrm flipV="1">
            <a:off x="3918966" y="3889902"/>
            <a:ext cx="1061085" cy="95337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4429E7E0-7DED-304D-ACEE-64B1BDC591A5}"/>
              </a:ext>
            </a:extLst>
          </p:cNvPr>
          <p:cNvCxnSpPr>
            <a:cxnSpLocks/>
          </p:cNvCxnSpPr>
          <p:nvPr/>
        </p:nvCxnSpPr>
        <p:spPr>
          <a:xfrm flipV="1">
            <a:off x="4679823" y="3962400"/>
            <a:ext cx="582549" cy="9492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35F2F89C-A7D1-914C-AE5B-5C861F3836F2}"/>
              </a:ext>
            </a:extLst>
          </p:cNvPr>
          <p:cNvCxnSpPr>
            <a:cxnSpLocks/>
          </p:cNvCxnSpPr>
          <p:nvPr/>
        </p:nvCxnSpPr>
        <p:spPr>
          <a:xfrm flipV="1">
            <a:off x="5347716" y="4058412"/>
            <a:ext cx="186278" cy="8806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0CAA87CC-F0B1-0D48-BE11-3ADB423AB5E7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5800345" y="4140708"/>
            <a:ext cx="530978" cy="7709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596E66A-21B4-5243-9A55-DBF626120734}"/>
              </a:ext>
            </a:extLst>
          </p:cNvPr>
          <p:cNvSpPr txBox="1"/>
          <p:nvPr/>
        </p:nvSpPr>
        <p:spPr>
          <a:xfrm>
            <a:off x="3690812" y="491163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5C574FB-3D4F-C043-A73E-68AC6AFA9009}"/>
              </a:ext>
            </a:extLst>
          </p:cNvPr>
          <p:cNvSpPr txBox="1"/>
          <p:nvPr/>
        </p:nvSpPr>
        <p:spPr>
          <a:xfrm>
            <a:off x="4407557" y="492448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4A3BB89-B938-2F48-9AD4-C761098E8FCC}"/>
              </a:ext>
            </a:extLst>
          </p:cNvPr>
          <p:cNvSpPr txBox="1"/>
          <p:nvPr/>
        </p:nvSpPr>
        <p:spPr>
          <a:xfrm>
            <a:off x="5165889" y="492687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F72EF1A-93D5-6746-9272-BFF4F5590766}"/>
              </a:ext>
            </a:extLst>
          </p:cNvPr>
          <p:cNvSpPr txBox="1"/>
          <p:nvPr/>
        </p:nvSpPr>
        <p:spPr>
          <a:xfrm flipH="1">
            <a:off x="6292326" y="4911636"/>
            <a:ext cx="77994" cy="371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38" name="上弧形箭头 137">
            <a:extLst>
              <a:ext uri="{FF2B5EF4-FFF2-40B4-BE49-F238E27FC236}">
                <a16:creationId xmlns:a16="http://schemas.microsoft.com/office/drawing/2014/main" id="{1CEAD20E-BA98-3246-8321-7985B382691F}"/>
              </a:ext>
            </a:extLst>
          </p:cNvPr>
          <p:cNvSpPr/>
          <p:nvPr/>
        </p:nvSpPr>
        <p:spPr>
          <a:xfrm>
            <a:off x="3858768" y="5280968"/>
            <a:ext cx="2686050" cy="264868"/>
          </a:xfrm>
          <a:prstGeom prst="curved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EE1F5521-5747-AD44-9AF6-7A7746A528B8}"/>
              </a:ext>
            </a:extLst>
          </p:cNvPr>
          <p:cNvSpPr txBox="1"/>
          <p:nvPr/>
        </p:nvSpPr>
        <p:spPr>
          <a:xfrm>
            <a:off x="4708374" y="5372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密度可达</a:t>
            </a: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0241949-D00A-F64F-8A0C-F98FE6EA51FB}"/>
              </a:ext>
            </a:extLst>
          </p:cNvPr>
          <p:cNvCxnSpPr>
            <a:cxnSpLocks/>
          </p:cNvCxnSpPr>
          <p:nvPr/>
        </p:nvCxnSpPr>
        <p:spPr>
          <a:xfrm>
            <a:off x="7632192" y="834390"/>
            <a:ext cx="296418" cy="8542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239536C3-B71C-8D42-AB1C-CBEA2DFFE818}"/>
              </a:ext>
            </a:extLst>
          </p:cNvPr>
          <p:cNvCxnSpPr>
            <a:cxnSpLocks/>
          </p:cNvCxnSpPr>
          <p:nvPr/>
        </p:nvCxnSpPr>
        <p:spPr>
          <a:xfrm flipH="1">
            <a:off x="9130284" y="834390"/>
            <a:ext cx="623316" cy="12748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C44131F0-9D81-E849-BDFD-11AF6CD3F320}"/>
              </a:ext>
            </a:extLst>
          </p:cNvPr>
          <p:cNvSpPr txBox="1"/>
          <p:nvPr/>
        </p:nvSpPr>
        <p:spPr>
          <a:xfrm>
            <a:off x="7400136" y="5496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716FEFB-A196-664F-B67B-D43B29839102}"/>
              </a:ext>
            </a:extLst>
          </p:cNvPr>
          <p:cNvSpPr txBox="1"/>
          <p:nvPr/>
        </p:nvSpPr>
        <p:spPr>
          <a:xfrm>
            <a:off x="9668256" y="54964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51" name="左右箭头 150">
            <a:extLst>
              <a:ext uri="{FF2B5EF4-FFF2-40B4-BE49-F238E27FC236}">
                <a16:creationId xmlns:a16="http://schemas.microsoft.com/office/drawing/2014/main" id="{794C53CD-69C3-7C46-8023-F983B867900E}"/>
              </a:ext>
            </a:extLst>
          </p:cNvPr>
          <p:cNvSpPr/>
          <p:nvPr/>
        </p:nvSpPr>
        <p:spPr>
          <a:xfrm>
            <a:off x="7741920" y="632448"/>
            <a:ext cx="1926336" cy="9831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E9940A7-66E8-3F46-9F4A-D70D700F4B6B}"/>
              </a:ext>
            </a:extLst>
          </p:cNvPr>
          <p:cNvSpPr txBox="1"/>
          <p:nvPr/>
        </p:nvSpPr>
        <p:spPr>
          <a:xfrm>
            <a:off x="8067270" y="269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密度相连</a:t>
            </a:r>
          </a:p>
        </p:txBody>
      </p: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8FFA79C6-B2FA-8342-A3DE-BE1D78992DB6}"/>
              </a:ext>
            </a:extLst>
          </p:cNvPr>
          <p:cNvCxnSpPr>
            <a:cxnSpLocks/>
            <a:endCxn id="78" idx="4"/>
          </p:cNvCxnSpPr>
          <p:nvPr/>
        </p:nvCxnSpPr>
        <p:spPr>
          <a:xfrm flipH="1">
            <a:off x="8497824" y="1401426"/>
            <a:ext cx="123446" cy="6635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B9A5723-9A23-AE4B-8251-C21E58004E61}"/>
              </a:ext>
            </a:extLst>
          </p:cNvPr>
          <p:cNvSpPr txBox="1"/>
          <p:nvPr/>
        </p:nvSpPr>
        <p:spPr>
          <a:xfrm>
            <a:off x="8472066" y="10865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60" name="上弧形箭头 159">
            <a:extLst>
              <a:ext uri="{FF2B5EF4-FFF2-40B4-BE49-F238E27FC236}">
                <a16:creationId xmlns:a16="http://schemas.microsoft.com/office/drawing/2014/main" id="{0F97EECC-96F5-4049-B90F-38BF4F4AFDD1}"/>
              </a:ext>
            </a:extLst>
          </p:cNvPr>
          <p:cNvSpPr/>
          <p:nvPr/>
        </p:nvSpPr>
        <p:spPr>
          <a:xfrm rot="20121362">
            <a:off x="8684123" y="1070695"/>
            <a:ext cx="1334946" cy="349406"/>
          </a:xfrm>
          <a:prstGeom prst="curved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1" name="上弧形箭头 160">
            <a:extLst>
              <a:ext uri="{FF2B5EF4-FFF2-40B4-BE49-F238E27FC236}">
                <a16:creationId xmlns:a16="http://schemas.microsoft.com/office/drawing/2014/main" id="{826857A8-DC49-ED45-B157-086D1ADDE4EE}"/>
              </a:ext>
            </a:extLst>
          </p:cNvPr>
          <p:cNvSpPr/>
          <p:nvPr/>
        </p:nvSpPr>
        <p:spPr>
          <a:xfrm rot="2030718" flipH="1">
            <a:off x="7419647" y="1001605"/>
            <a:ext cx="1158422" cy="283419"/>
          </a:xfrm>
          <a:prstGeom prst="curvedUpArrow">
            <a:avLst>
              <a:gd name="adj1" fmla="val 25000"/>
              <a:gd name="adj2" fmla="val 44473"/>
              <a:gd name="adj3" fmla="val 25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8855C52-4F6C-FA41-A551-27EB2B96D9C7}"/>
              </a:ext>
            </a:extLst>
          </p:cNvPr>
          <p:cNvSpPr txBox="1"/>
          <p:nvPr/>
        </p:nvSpPr>
        <p:spPr>
          <a:xfrm>
            <a:off x="8787384" y="11033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密度可达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1324CBE-7D12-EF40-89CB-54082FCB44B4}"/>
              </a:ext>
            </a:extLst>
          </p:cNvPr>
          <p:cNvSpPr txBox="1"/>
          <p:nvPr/>
        </p:nvSpPr>
        <p:spPr>
          <a:xfrm>
            <a:off x="7703701" y="9814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密度可达</a:t>
            </a:r>
          </a:p>
        </p:txBody>
      </p:sp>
      <p:sp>
        <p:nvSpPr>
          <p:cNvPr id="164" name="右箭头 163">
            <a:extLst>
              <a:ext uri="{FF2B5EF4-FFF2-40B4-BE49-F238E27FC236}">
                <a16:creationId xmlns:a16="http://schemas.microsoft.com/office/drawing/2014/main" id="{ED1888F4-CC8D-1E41-ACC3-CD33988E4703}"/>
              </a:ext>
            </a:extLst>
          </p:cNvPr>
          <p:cNvSpPr/>
          <p:nvPr/>
        </p:nvSpPr>
        <p:spPr>
          <a:xfrm>
            <a:off x="4083335" y="5045580"/>
            <a:ext cx="267908" cy="12405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右箭头 164">
            <a:extLst>
              <a:ext uri="{FF2B5EF4-FFF2-40B4-BE49-F238E27FC236}">
                <a16:creationId xmlns:a16="http://schemas.microsoft.com/office/drawing/2014/main" id="{A98B462A-59E4-EE45-AD3F-5D1636FE17B6}"/>
              </a:ext>
            </a:extLst>
          </p:cNvPr>
          <p:cNvSpPr/>
          <p:nvPr/>
        </p:nvSpPr>
        <p:spPr>
          <a:xfrm>
            <a:off x="4861560" y="5049226"/>
            <a:ext cx="271272" cy="11651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右箭头 165">
            <a:extLst>
              <a:ext uri="{FF2B5EF4-FFF2-40B4-BE49-F238E27FC236}">
                <a16:creationId xmlns:a16="http://schemas.microsoft.com/office/drawing/2014/main" id="{1C12FF20-BFBD-7540-991A-5D7ABD4583AF}"/>
              </a:ext>
            </a:extLst>
          </p:cNvPr>
          <p:cNvSpPr/>
          <p:nvPr/>
        </p:nvSpPr>
        <p:spPr>
          <a:xfrm>
            <a:off x="5598717" y="5059856"/>
            <a:ext cx="630253" cy="10515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7D165BB5-3931-7D4B-87E2-EC6E896C108F}"/>
              </a:ext>
            </a:extLst>
          </p:cNvPr>
          <p:cNvCxnSpPr>
            <a:cxnSpLocks/>
          </p:cNvCxnSpPr>
          <p:nvPr/>
        </p:nvCxnSpPr>
        <p:spPr>
          <a:xfrm flipV="1">
            <a:off x="2631091" y="2461261"/>
            <a:ext cx="856678" cy="9339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8701F976-9087-7C44-A9FB-A31800262498}"/>
              </a:ext>
            </a:extLst>
          </p:cNvPr>
          <p:cNvCxnSpPr>
            <a:cxnSpLocks/>
          </p:cNvCxnSpPr>
          <p:nvPr/>
        </p:nvCxnSpPr>
        <p:spPr>
          <a:xfrm flipH="1" flipV="1">
            <a:off x="3590734" y="2639568"/>
            <a:ext cx="42482" cy="7805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09496A61-C6C2-EC46-874E-54F4A59AF0A1}"/>
              </a:ext>
            </a:extLst>
          </p:cNvPr>
          <p:cNvSpPr txBox="1"/>
          <p:nvPr/>
        </p:nvSpPr>
        <p:spPr>
          <a:xfrm>
            <a:off x="2453324" y="34790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9F5E0628-2A46-CA4A-9035-9964374379ED}"/>
              </a:ext>
            </a:extLst>
          </p:cNvPr>
          <p:cNvSpPr txBox="1"/>
          <p:nvPr/>
        </p:nvSpPr>
        <p:spPr>
          <a:xfrm>
            <a:off x="3453068" y="351565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74" name="右箭头 173">
            <a:extLst>
              <a:ext uri="{FF2B5EF4-FFF2-40B4-BE49-F238E27FC236}">
                <a16:creationId xmlns:a16="http://schemas.microsoft.com/office/drawing/2014/main" id="{DF1854EB-7AC8-5743-9C3F-7BB1085F4458}"/>
              </a:ext>
            </a:extLst>
          </p:cNvPr>
          <p:cNvSpPr/>
          <p:nvPr/>
        </p:nvSpPr>
        <p:spPr>
          <a:xfrm>
            <a:off x="2763932" y="3598164"/>
            <a:ext cx="747364" cy="1630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1DAD179C-22C9-1342-A817-061EE311F4D9}"/>
              </a:ext>
            </a:extLst>
          </p:cNvPr>
          <p:cNvSpPr txBox="1"/>
          <p:nvPr/>
        </p:nvSpPr>
        <p:spPr>
          <a:xfrm>
            <a:off x="2593062" y="38907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密度直达</a:t>
            </a:r>
          </a:p>
        </p:txBody>
      </p: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67D2477D-B9D5-3B49-9611-2C1601EF57AE}"/>
              </a:ext>
            </a:extLst>
          </p:cNvPr>
          <p:cNvCxnSpPr>
            <a:cxnSpLocks/>
            <a:endCxn id="124" idx="5"/>
          </p:cNvCxnSpPr>
          <p:nvPr/>
        </p:nvCxnSpPr>
        <p:spPr>
          <a:xfrm flipH="1" flipV="1">
            <a:off x="7786811" y="3098725"/>
            <a:ext cx="391735" cy="66250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B0F05E94-7CEE-E449-8361-097317A9B246}"/>
              </a:ext>
            </a:extLst>
          </p:cNvPr>
          <p:cNvCxnSpPr>
            <a:cxnSpLocks/>
            <a:endCxn id="72" idx="4"/>
          </p:cNvCxnSpPr>
          <p:nvPr/>
        </p:nvCxnSpPr>
        <p:spPr>
          <a:xfrm flipH="1" flipV="1">
            <a:off x="9049512" y="2487168"/>
            <a:ext cx="143256" cy="12207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555790-B83E-8D45-BA94-90C6DD3C329A}"/>
              </a:ext>
            </a:extLst>
          </p:cNvPr>
          <p:cNvSpPr txBox="1"/>
          <p:nvPr/>
        </p:nvSpPr>
        <p:spPr>
          <a:xfrm>
            <a:off x="8055548" y="36924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319C006C-27C3-1A40-80A5-47755EDE8231}"/>
              </a:ext>
            </a:extLst>
          </p:cNvPr>
          <p:cNvSpPr txBox="1"/>
          <p:nvPr/>
        </p:nvSpPr>
        <p:spPr>
          <a:xfrm>
            <a:off x="9067484" y="36802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86" name="左右箭头 185">
            <a:extLst>
              <a:ext uri="{FF2B5EF4-FFF2-40B4-BE49-F238E27FC236}">
                <a16:creationId xmlns:a16="http://schemas.microsoft.com/office/drawing/2014/main" id="{BBC9297C-D028-E74D-8088-8A73E6133599}"/>
              </a:ext>
            </a:extLst>
          </p:cNvPr>
          <p:cNvSpPr/>
          <p:nvPr/>
        </p:nvSpPr>
        <p:spPr>
          <a:xfrm>
            <a:off x="8290560" y="3807381"/>
            <a:ext cx="813816" cy="10549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5EEA9496-F2DD-0448-BBCD-B0D96A34B9B9}"/>
              </a:ext>
            </a:extLst>
          </p:cNvPr>
          <p:cNvSpPr txBox="1"/>
          <p:nvPr/>
        </p:nvSpPr>
        <p:spPr>
          <a:xfrm>
            <a:off x="8096702" y="395882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非密度相连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8E5BA48F-2F38-2F45-8D44-E69E304B3DF3}"/>
              </a:ext>
            </a:extLst>
          </p:cNvPr>
          <p:cNvSpPr txBox="1"/>
          <p:nvPr/>
        </p:nvSpPr>
        <p:spPr>
          <a:xfrm>
            <a:off x="4679823" y="5811719"/>
            <a:ext cx="364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DBSCAN</a:t>
            </a:r>
            <a:r>
              <a:rPr kumimoji="1" lang="zh-CN" altLang="en-US" sz="2400" b="1" dirty="0"/>
              <a:t>中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种点的关系</a:t>
            </a:r>
          </a:p>
        </p:txBody>
      </p:sp>
    </p:spTree>
    <p:extLst>
      <p:ext uri="{BB962C8B-B14F-4D97-AF65-F5344CB8AC3E}">
        <p14:creationId xmlns:p14="http://schemas.microsoft.com/office/powerpoint/2010/main" val="131988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椭圆 127">
            <a:extLst>
              <a:ext uri="{FF2B5EF4-FFF2-40B4-BE49-F238E27FC236}">
                <a16:creationId xmlns:a16="http://schemas.microsoft.com/office/drawing/2014/main" id="{99C3F1C3-D40D-0C45-812C-2FB97D90BE12}"/>
              </a:ext>
            </a:extLst>
          </p:cNvPr>
          <p:cNvSpPr/>
          <p:nvPr/>
        </p:nvSpPr>
        <p:spPr>
          <a:xfrm>
            <a:off x="4242816" y="167030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33014CEC-4D00-6B4C-A02E-280087BB3B15}"/>
              </a:ext>
            </a:extLst>
          </p:cNvPr>
          <p:cNvSpPr/>
          <p:nvPr/>
        </p:nvSpPr>
        <p:spPr>
          <a:xfrm>
            <a:off x="4352544" y="188366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BC373536-6130-114E-8A76-0BA352964A86}"/>
              </a:ext>
            </a:extLst>
          </p:cNvPr>
          <p:cNvSpPr/>
          <p:nvPr/>
        </p:nvSpPr>
        <p:spPr>
          <a:xfrm>
            <a:off x="3995928" y="1560576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12A7723B-A104-7642-A402-902DF5A493A7}"/>
              </a:ext>
            </a:extLst>
          </p:cNvPr>
          <p:cNvSpPr/>
          <p:nvPr/>
        </p:nvSpPr>
        <p:spPr>
          <a:xfrm>
            <a:off x="3947160" y="1409700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E5AA6365-87CE-5042-A26E-40320416B998}"/>
              </a:ext>
            </a:extLst>
          </p:cNvPr>
          <p:cNvSpPr/>
          <p:nvPr/>
        </p:nvSpPr>
        <p:spPr>
          <a:xfrm>
            <a:off x="2819400" y="178079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5145369-B9BE-C74E-8764-237025DBB621}"/>
              </a:ext>
            </a:extLst>
          </p:cNvPr>
          <p:cNvSpPr/>
          <p:nvPr/>
        </p:nvSpPr>
        <p:spPr>
          <a:xfrm>
            <a:off x="2654808" y="216560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B77F629-A700-F74A-91AA-6E25D72D6052}"/>
              </a:ext>
            </a:extLst>
          </p:cNvPr>
          <p:cNvSpPr/>
          <p:nvPr/>
        </p:nvSpPr>
        <p:spPr>
          <a:xfrm>
            <a:off x="3136392" y="203682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A6C4118-349D-BC48-8C32-8728973EF8CA}"/>
              </a:ext>
            </a:extLst>
          </p:cNvPr>
          <p:cNvSpPr/>
          <p:nvPr/>
        </p:nvSpPr>
        <p:spPr>
          <a:xfrm>
            <a:off x="2944368" y="243840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472801F-D8F1-AD42-B2D1-DB19968508E4}"/>
              </a:ext>
            </a:extLst>
          </p:cNvPr>
          <p:cNvSpPr/>
          <p:nvPr/>
        </p:nvSpPr>
        <p:spPr>
          <a:xfrm>
            <a:off x="3035808" y="221894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C96A504-A882-024E-ABA3-757260A7189A}"/>
              </a:ext>
            </a:extLst>
          </p:cNvPr>
          <p:cNvSpPr/>
          <p:nvPr/>
        </p:nvSpPr>
        <p:spPr>
          <a:xfrm>
            <a:off x="3340608" y="225094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D8FB383-4D0E-B645-8D79-526259C1085E}"/>
              </a:ext>
            </a:extLst>
          </p:cNvPr>
          <p:cNvSpPr/>
          <p:nvPr/>
        </p:nvSpPr>
        <p:spPr>
          <a:xfrm>
            <a:off x="3048000" y="263499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B1C9A8F-3380-0B4E-BE87-5F9A683308B6}"/>
              </a:ext>
            </a:extLst>
          </p:cNvPr>
          <p:cNvSpPr/>
          <p:nvPr/>
        </p:nvSpPr>
        <p:spPr>
          <a:xfrm>
            <a:off x="2761488" y="25694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47DD2AB-AE69-724D-BE6F-78201BDCDC57}"/>
              </a:ext>
            </a:extLst>
          </p:cNvPr>
          <p:cNvSpPr/>
          <p:nvPr/>
        </p:nvSpPr>
        <p:spPr>
          <a:xfrm>
            <a:off x="3285744" y="196900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896D0B3-E51D-FC47-98CF-023812F8384D}"/>
              </a:ext>
            </a:extLst>
          </p:cNvPr>
          <p:cNvSpPr/>
          <p:nvPr/>
        </p:nvSpPr>
        <p:spPr>
          <a:xfrm>
            <a:off x="2788920" y="20711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C2EF67A-19D9-3E49-A55D-0FA6F4401B23}"/>
              </a:ext>
            </a:extLst>
          </p:cNvPr>
          <p:cNvSpPr/>
          <p:nvPr/>
        </p:nvSpPr>
        <p:spPr>
          <a:xfrm>
            <a:off x="2944368" y="193852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7D1A78A-9CCD-8543-A45A-587BB6B527AD}"/>
              </a:ext>
            </a:extLst>
          </p:cNvPr>
          <p:cNvSpPr/>
          <p:nvPr/>
        </p:nvSpPr>
        <p:spPr>
          <a:xfrm>
            <a:off x="4041648" y="189585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CC8EBB6-A25E-CD4D-A1F9-C317C5F5E1A7}"/>
              </a:ext>
            </a:extLst>
          </p:cNvPr>
          <p:cNvSpPr/>
          <p:nvPr/>
        </p:nvSpPr>
        <p:spPr>
          <a:xfrm>
            <a:off x="4376928" y="206044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D77C3C-CF2D-A34E-A2C0-4F9CB3F10270}"/>
              </a:ext>
            </a:extLst>
          </p:cNvPr>
          <p:cNvSpPr/>
          <p:nvPr/>
        </p:nvSpPr>
        <p:spPr>
          <a:xfrm>
            <a:off x="4315968" y="18348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058ADA2-B6B8-F242-81D9-BB101E78BE76}"/>
              </a:ext>
            </a:extLst>
          </p:cNvPr>
          <p:cNvSpPr/>
          <p:nvPr/>
        </p:nvSpPr>
        <p:spPr>
          <a:xfrm>
            <a:off x="4230624" y="166420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85EEE56-746E-6D47-9B8F-93499A36BF68}"/>
              </a:ext>
            </a:extLst>
          </p:cNvPr>
          <p:cNvSpPr/>
          <p:nvPr/>
        </p:nvSpPr>
        <p:spPr>
          <a:xfrm>
            <a:off x="4005072" y="16489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F94C618-268E-B941-8598-6B3EE687729B}"/>
              </a:ext>
            </a:extLst>
          </p:cNvPr>
          <p:cNvSpPr/>
          <p:nvPr/>
        </p:nvSpPr>
        <p:spPr>
          <a:xfrm>
            <a:off x="4674108" y="229362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43B49FB-EF9E-F645-992A-1C8E2E32ED6C}"/>
              </a:ext>
            </a:extLst>
          </p:cNvPr>
          <p:cNvSpPr/>
          <p:nvPr/>
        </p:nvSpPr>
        <p:spPr>
          <a:xfrm>
            <a:off x="4578096" y="19796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862FCE9-1AE1-2F4A-BE91-6744F76B8DBF}"/>
              </a:ext>
            </a:extLst>
          </p:cNvPr>
          <p:cNvSpPr/>
          <p:nvPr/>
        </p:nvSpPr>
        <p:spPr>
          <a:xfrm>
            <a:off x="4684776" y="214579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52FAD5C-B887-9240-8E02-9B2B7FC83F9B}"/>
              </a:ext>
            </a:extLst>
          </p:cNvPr>
          <p:cNvSpPr/>
          <p:nvPr/>
        </p:nvSpPr>
        <p:spPr>
          <a:xfrm>
            <a:off x="4681728" y="18348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142C63A-3D82-744F-BD5A-40E1E1B25919}"/>
              </a:ext>
            </a:extLst>
          </p:cNvPr>
          <p:cNvSpPr/>
          <p:nvPr/>
        </p:nvSpPr>
        <p:spPr>
          <a:xfrm>
            <a:off x="4529328" y="17129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CFA8CCF-1AF9-BF43-A07F-CD3EE3725554}"/>
              </a:ext>
            </a:extLst>
          </p:cNvPr>
          <p:cNvSpPr/>
          <p:nvPr/>
        </p:nvSpPr>
        <p:spPr>
          <a:xfrm>
            <a:off x="4370832" y="163982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24356-8B8E-3449-8674-2409EF81D72B}"/>
              </a:ext>
            </a:extLst>
          </p:cNvPr>
          <p:cNvSpPr/>
          <p:nvPr/>
        </p:nvSpPr>
        <p:spPr>
          <a:xfrm>
            <a:off x="4114800" y="3012948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73FECF38-5C3A-0445-BDEC-539E58D5B44E}"/>
              </a:ext>
            </a:extLst>
          </p:cNvPr>
          <p:cNvSpPr/>
          <p:nvPr/>
        </p:nvSpPr>
        <p:spPr>
          <a:xfrm>
            <a:off x="3828288" y="303123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2F4112E-933B-CE40-A169-993DEF10CBAA}"/>
              </a:ext>
            </a:extLst>
          </p:cNvPr>
          <p:cNvSpPr/>
          <p:nvPr/>
        </p:nvSpPr>
        <p:spPr>
          <a:xfrm>
            <a:off x="3340608" y="3320797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B59B282-61B5-AA44-B1FA-B223F21CF27A}"/>
              </a:ext>
            </a:extLst>
          </p:cNvPr>
          <p:cNvSpPr/>
          <p:nvPr/>
        </p:nvSpPr>
        <p:spPr>
          <a:xfrm>
            <a:off x="8528304" y="163982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BECF6A3-9051-1E4A-849F-0A97416D1603}"/>
              </a:ext>
            </a:extLst>
          </p:cNvPr>
          <p:cNvSpPr/>
          <p:nvPr/>
        </p:nvSpPr>
        <p:spPr>
          <a:xfrm>
            <a:off x="8638032" y="185318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F1FA1E34-94F4-2B48-B932-E6277FDFDF48}"/>
              </a:ext>
            </a:extLst>
          </p:cNvPr>
          <p:cNvSpPr/>
          <p:nvPr/>
        </p:nvSpPr>
        <p:spPr>
          <a:xfrm>
            <a:off x="8281416" y="1530096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D6781B47-2FF4-2948-95DB-9975E4579566}"/>
              </a:ext>
            </a:extLst>
          </p:cNvPr>
          <p:cNvSpPr/>
          <p:nvPr/>
        </p:nvSpPr>
        <p:spPr>
          <a:xfrm>
            <a:off x="8232648" y="1379220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761DC27A-8B2B-C142-B777-C49CB5A1ABE6}"/>
              </a:ext>
            </a:extLst>
          </p:cNvPr>
          <p:cNvSpPr/>
          <p:nvPr/>
        </p:nvSpPr>
        <p:spPr>
          <a:xfrm>
            <a:off x="7104888" y="175031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0C7D2C31-B4C0-A042-82E7-B18E027B2F24}"/>
              </a:ext>
            </a:extLst>
          </p:cNvPr>
          <p:cNvSpPr/>
          <p:nvPr/>
        </p:nvSpPr>
        <p:spPr>
          <a:xfrm>
            <a:off x="6940296" y="2135124"/>
            <a:ext cx="713232" cy="664464"/>
          </a:xfrm>
          <a:prstGeom prst="ellipse">
            <a:avLst/>
          </a:prstGeom>
          <a:solidFill>
            <a:srgbClr val="FF0000">
              <a:alpha val="36863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082A9AA6-E67B-FB47-9216-9BBE71E8AB5B}"/>
              </a:ext>
            </a:extLst>
          </p:cNvPr>
          <p:cNvSpPr/>
          <p:nvPr/>
        </p:nvSpPr>
        <p:spPr>
          <a:xfrm>
            <a:off x="7421880" y="200634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1F07121C-2ED0-DB46-A7C1-173196F575E1}"/>
              </a:ext>
            </a:extLst>
          </p:cNvPr>
          <p:cNvSpPr/>
          <p:nvPr/>
        </p:nvSpPr>
        <p:spPr>
          <a:xfrm>
            <a:off x="7229856" y="2407920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9E022CB3-433D-8A47-9356-802DD35B2DAB}"/>
              </a:ext>
            </a:extLst>
          </p:cNvPr>
          <p:cNvSpPr/>
          <p:nvPr/>
        </p:nvSpPr>
        <p:spPr>
          <a:xfrm>
            <a:off x="7321296" y="218846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C08F5D21-0419-A44C-8F4C-3F12BF976C4E}"/>
              </a:ext>
            </a:extLst>
          </p:cNvPr>
          <p:cNvSpPr/>
          <p:nvPr/>
        </p:nvSpPr>
        <p:spPr>
          <a:xfrm>
            <a:off x="7626096" y="222046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DEFDD72F-DF3C-BB47-94B8-79E6359ED554}"/>
              </a:ext>
            </a:extLst>
          </p:cNvPr>
          <p:cNvSpPr/>
          <p:nvPr/>
        </p:nvSpPr>
        <p:spPr>
          <a:xfrm>
            <a:off x="7333488" y="260451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325E44BC-16FE-754B-8B80-457C02F9EAD7}"/>
              </a:ext>
            </a:extLst>
          </p:cNvPr>
          <p:cNvSpPr/>
          <p:nvPr/>
        </p:nvSpPr>
        <p:spPr>
          <a:xfrm>
            <a:off x="7046976" y="2538984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358B4DEA-7592-8D4B-BEFE-B462DD80DD77}"/>
              </a:ext>
            </a:extLst>
          </p:cNvPr>
          <p:cNvSpPr/>
          <p:nvPr/>
        </p:nvSpPr>
        <p:spPr>
          <a:xfrm>
            <a:off x="7571232" y="193852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D0B70665-86E3-824E-B567-9FCB1D2AF2D8}"/>
              </a:ext>
            </a:extLst>
          </p:cNvPr>
          <p:cNvSpPr/>
          <p:nvPr/>
        </p:nvSpPr>
        <p:spPr>
          <a:xfrm>
            <a:off x="7074408" y="2040636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09EF21FF-E23B-B549-9174-433ACCC89F78}"/>
              </a:ext>
            </a:extLst>
          </p:cNvPr>
          <p:cNvSpPr/>
          <p:nvPr/>
        </p:nvSpPr>
        <p:spPr>
          <a:xfrm>
            <a:off x="7229856" y="1908048"/>
            <a:ext cx="109728" cy="1219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CA020C5-19E8-1549-B02B-AE61FE130DE2}"/>
              </a:ext>
            </a:extLst>
          </p:cNvPr>
          <p:cNvSpPr/>
          <p:nvPr/>
        </p:nvSpPr>
        <p:spPr>
          <a:xfrm>
            <a:off x="8327136" y="186537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A54866AE-2EF1-AD4E-BBA4-72629D786669}"/>
              </a:ext>
            </a:extLst>
          </p:cNvPr>
          <p:cNvSpPr/>
          <p:nvPr/>
        </p:nvSpPr>
        <p:spPr>
          <a:xfrm>
            <a:off x="8662416" y="202996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A965CE9B-2BAF-1349-82DE-1F35D66F34EC}"/>
              </a:ext>
            </a:extLst>
          </p:cNvPr>
          <p:cNvSpPr/>
          <p:nvPr/>
        </p:nvSpPr>
        <p:spPr>
          <a:xfrm>
            <a:off x="8601456" y="18044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AF2D3DC8-204C-6145-9FF9-55C414623C11}"/>
              </a:ext>
            </a:extLst>
          </p:cNvPr>
          <p:cNvSpPr/>
          <p:nvPr/>
        </p:nvSpPr>
        <p:spPr>
          <a:xfrm>
            <a:off x="8516112" y="163372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D080D3EB-16FF-704F-BD0C-CF06826387A6}"/>
              </a:ext>
            </a:extLst>
          </p:cNvPr>
          <p:cNvSpPr/>
          <p:nvPr/>
        </p:nvSpPr>
        <p:spPr>
          <a:xfrm>
            <a:off x="8290560" y="1618488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442DDE83-6F2D-B74A-AEDC-93F98D88D0FF}"/>
              </a:ext>
            </a:extLst>
          </p:cNvPr>
          <p:cNvSpPr/>
          <p:nvPr/>
        </p:nvSpPr>
        <p:spPr>
          <a:xfrm>
            <a:off x="8959596" y="2263140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9EE18951-9830-2C4A-96E6-A95DB4DE9A3B}"/>
              </a:ext>
            </a:extLst>
          </p:cNvPr>
          <p:cNvSpPr/>
          <p:nvPr/>
        </p:nvSpPr>
        <p:spPr>
          <a:xfrm>
            <a:off x="8863584" y="19491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67B13C15-520C-E04C-9295-903DCEB20680}"/>
              </a:ext>
            </a:extLst>
          </p:cNvPr>
          <p:cNvSpPr/>
          <p:nvPr/>
        </p:nvSpPr>
        <p:spPr>
          <a:xfrm>
            <a:off x="8970264" y="2115312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E7E64216-FFB5-4841-8B7B-EEB366CC2E53}"/>
              </a:ext>
            </a:extLst>
          </p:cNvPr>
          <p:cNvSpPr/>
          <p:nvPr/>
        </p:nvSpPr>
        <p:spPr>
          <a:xfrm>
            <a:off x="8967216" y="180441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0B471333-C009-2640-B1E5-E3E94ECC50CF}"/>
              </a:ext>
            </a:extLst>
          </p:cNvPr>
          <p:cNvSpPr/>
          <p:nvPr/>
        </p:nvSpPr>
        <p:spPr>
          <a:xfrm>
            <a:off x="8814816" y="1682496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BAEBEB7-0833-2740-A1F0-DDD7DA24E64C}"/>
              </a:ext>
            </a:extLst>
          </p:cNvPr>
          <p:cNvSpPr/>
          <p:nvPr/>
        </p:nvSpPr>
        <p:spPr>
          <a:xfrm>
            <a:off x="8656320" y="1609344"/>
            <a:ext cx="109728" cy="1219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2525576-B6D1-2B4D-BFD9-368381948F72}"/>
              </a:ext>
            </a:extLst>
          </p:cNvPr>
          <p:cNvSpPr/>
          <p:nvPr/>
        </p:nvSpPr>
        <p:spPr>
          <a:xfrm>
            <a:off x="8400288" y="2982468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E8ACE3E-8914-A147-AC17-947034552C79}"/>
              </a:ext>
            </a:extLst>
          </p:cNvPr>
          <p:cNvSpPr/>
          <p:nvPr/>
        </p:nvSpPr>
        <p:spPr>
          <a:xfrm>
            <a:off x="8113776" y="3000756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2AC420C0-3BB5-BA47-A801-45985B573C5B}"/>
              </a:ext>
            </a:extLst>
          </p:cNvPr>
          <p:cNvSpPr/>
          <p:nvPr/>
        </p:nvSpPr>
        <p:spPr>
          <a:xfrm>
            <a:off x="7626096" y="3290317"/>
            <a:ext cx="109728" cy="1219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7BCD06-4BDE-454D-8EB1-7D91CD9457B3}"/>
              </a:ext>
            </a:extLst>
          </p:cNvPr>
          <p:cNvSpPr/>
          <p:nvPr/>
        </p:nvSpPr>
        <p:spPr>
          <a:xfrm>
            <a:off x="6809232" y="1560576"/>
            <a:ext cx="1054608" cy="1421892"/>
          </a:xfrm>
          <a:prstGeom prst="rect">
            <a:avLst/>
          </a:prstGeom>
          <a:solidFill>
            <a:srgbClr val="FFC000">
              <a:alpha val="34902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FF6245-C0AD-0C4F-B6BC-1263C7CC5232}"/>
              </a:ext>
            </a:extLst>
          </p:cNvPr>
          <p:cNvSpPr/>
          <p:nvPr/>
        </p:nvSpPr>
        <p:spPr>
          <a:xfrm>
            <a:off x="8116824" y="1194816"/>
            <a:ext cx="1490472" cy="1440180"/>
          </a:xfrm>
          <a:prstGeom prst="rect">
            <a:avLst/>
          </a:prstGeom>
          <a:solidFill>
            <a:srgbClr val="22C415">
              <a:alpha val="32157"/>
            </a:srgbClr>
          </a:solidFill>
          <a:ln>
            <a:solidFill>
              <a:srgbClr val="22C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3EA40F-58B7-D246-9A31-70C1B7AA10EE}"/>
              </a:ext>
            </a:extLst>
          </p:cNvPr>
          <p:cNvSpPr txBox="1"/>
          <p:nvPr/>
        </p:nvSpPr>
        <p:spPr>
          <a:xfrm>
            <a:off x="2795016" y="3976118"/>
            <a:ext cx="252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第一步，找到核心点形成临时聚类簇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5B91897-7F92-AB4A-AF94-8F5FBC3E4821}"/>
              </a:ext>
            </a:extLst>
          </p:cNvPr>
          <p:cNvSpPr txBox="1"/>
          <p:nvPr/>
        </p:nvSpPr>
        <p:spPr>
          <a:xfrm>
            <a:off x="7046976" y="3976118"/>
            <a:ext cx="252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第二步，合并相连的临时聚类簇得到聚类簇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7AB0E1E-D7C0-E74C-92C8-114AA1C8DE8A}"/>
              </a:ext>
            </a:extLst>
          </p:cNvPr>
          <p:cNvSpPr txBox="1"/>
          <p:nvPr/>
        </p:nvSpPr>
        <p:spPr>
          <a:xfrm>
            <a:off x="4303776" y="5163315"/>
            <a:ext cx="364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DBSCAN</a:t>
            </a:r>
            <a:r>
              <a:rPr kumimoji="1" lang="zh-CN" altLang="en-US" sz="2400" b="1" dirty="0"/>
              <a:t>的算法实现步骤</a:t>
            </a:r>
          </a:p>
        </p:txBody>
      </p:sp>
    </p:spTree>
    <p:extLst>
      <p:ext uri="{BB962C8B-B14F-4D97-AF65-F5344CB8AC3E}">
        <p14:creationId xmlns:p14="http://schemas.microsoft.com/office/powerpoint/2010/main" val="22800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114</Words>
  <Application>Microsoft Macintosh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DBSCAN聚类算法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DBSCAN聚类算法</dc:title>
  <dc:creator>梁云</dc:creator>
  <cp:lastModifiedBy>梁云</cp:lastModifiedBy>
  <cp:revision>10</cp:revision>
  <dcterms:created xsi:type="dcterms:W3CDTF">2019-10-27T05:16:48Z</dcterms:created>
  <dcterms:modified xsi:type="dcterms:W3CDTF">2019-10-27T06:42:48Z</dcterms:modified>
</cp:coreProperties>
</file>