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4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F0004"/>
    <a:srgbClr val="FF0000"/>
    <a:srgbClr val="F8CBAD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5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E185D-9649-0D44-AA07-A70488ED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9CBB24-7D36-934F-92D4-474303462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FD345-2106-834A-9B7F-F63FE2C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FF4C8-35B5-554C-B040-BB6B2F35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64FC4-2090-DB41-87D8-A023242E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68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13F7E-C467-3146-8F31-E69CB729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D1E21-383A-8044-99C0-3C59E2A8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976C-F7DE-4F45-83A6-D2BB5444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10DDC-FDFF-C74E-BFE9-B142D34A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CC262-5899-7E48-9950-C47B4A6E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87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8B8333-3BD7-9643-A9E8-D38B02091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7178C0-BA58-554D-8D69-3177171C7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CD2A3-2A03-0942-9AC3-1AB98FD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F5B3A-8C9D-EB4D-8F19-36FF7102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BEE40-28FF-4142-AD15-5C5C690F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4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8E82-3B05-D644-9A9A-44221FD6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242DF-E898-2542-B94E-84BD04EE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7D401-6564-C248-BB66-5F7FFBE2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11449-0DAB-914D-83EB-CCBC5940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55D20-51FB-8742-9443-760BFBCB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23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7B782-5B21-3646-82B4-EE46EF7F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26819-FE71-404B-8985-E5913A1AD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D3D72-46D5-C346-82F0-3AD48D26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894E4-2781-4F43-AFE9-403CCE56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92263-90B5-0B4C-A44F-8CA27916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31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82CF4-9E62-B646-B016-3BF8DDB3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57D36-05F1-804B-BF10-EA57CA2C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C8698F-2F0D-8342-AF65-78B490E45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82DA7-E409-884D-8D44-C6CA67F2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018D0-EF71-4B4C-BACC-BDE92C2A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A12FA-415C-F249-A662-D4BB47E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2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29575-2972-C24E-8EEB-4381C994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F0CD8-3168-FE4B-AD46-A0D489F5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EB141-35CD-EC46-B1B4-1C9C272C0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845C9B-7D34-0842-9B5B-E77C9814E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D69419-3E66-7548-B4D8-27289A3DC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3DEC5-F341-624F-BAE9-4E1892EB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61804E-A1D7-2D4C-B6EA-ABEA5568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41E64-9DDC-2C4B-8BED-AE3A797F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552C0-5083-9B4C-98EA-E891D2FA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DCA326-1D10-7D4E-B2EF-604D7936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4AF9FB-88E2-A540-9DA1-12BB6517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D5C2B-8EC7-9A4A-95AD-412EEAA7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91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6CB09-649B-F341-90EB-EA15FBF9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F9D0EF-FD3B-C844-8852-AA1E9B12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1D0B6-E668-AA43-9116-93AFCF6C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6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81CB-7DEB-4D4A-A670-89AAC9BB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37646-144B-A849-872E-B29D4081B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7B880-E659-FB4D-84FB-5F6D5B89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DBE22-A0AA-C14A-A25A-3C231DD2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0139E-5637-DD49-B8BB-DD77106E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9741C-2225-494A-BC3B-1A687E66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32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2A05-D873-9C4A-8B42-7F054A11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FD9C2A-DBEC-6B4B-BBC8-DE80423C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9B9D8-8A49-DD40-A2F6-3CAE8C3E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61E66-23A9-AD49-B96D-E037D4FE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CE24F-6DED-0240-AB8E-4D44F11F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56ADF-6AE0-914B-9F7B-9E4EE35A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8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9D9F89-DFD7-C945-9347-CA404EBD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1378A-93CF-7840-9917-09A845C8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FD3AC-D728-AF47-97D1-31C9F1119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B8D5-9FC4-AC4F-A207-CFB80380490A}" type="datetimeFigureOut">
              <a:rPr kumimoji="1" lang="zh-CN" altLang="en-US" smtClean="0"/>
              <a:t>2019/11/10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76D79-6C13-3044-95AB-105E4FAFF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E3822-7758-4441-8796-B4FAFB228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D252-7D4A-5942-AB98-B916A2EC41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4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9C5DE1-29E2-7644-BA2F-9D9A7733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602626"/>
            <a:ext cx="4300538" cy="33414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B6356E3-40B2-8E4B-A6A4-221FB9CDD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89" y="1122347"/>
            <a:ext cx="9467140" cy="2960558"/>
          </a:xfrm>
        </p:spPr>
        <p:txBody>
          <a:bodyPr>
            <a:normAutofit/>
          </a:bodyPr>
          <a:lstStyle/>
          <a:p>
            <a:r>
              <a:rPr kumimoji="1" lang="en-US" altLang="zh-CN" sz="6000" i="1" dirty="0">
                <a:latin typeface="FangSong" panose="02010609060101010101" pitchFamily="49" charset="-122"/>
                <a:ea typeface="FangSong" panose="02010609060101010101" pitchFamily="49" charset="-122"/>
              </a:rPr>
              <a:t>30</a:t>
            </a:r>
            <a:r>
              <a:rPr kumimoji="1" lang="zh-CN" altLang="en-US" sz="6000" i="1" dirty="0">
                <a:latin typeface="FangSong" panose="02010609060101010101" pitchFamily="49" charset="-122"/>
                <a:ea typeface="FangSong" panose="02010609060101010101" pitchFamily="49" charset="-122"/>
              </a:rPr>
              <a:t>分钟学会</a:t>
            </a:r>
            <a:br>
              <a:rPr kumimoji="1" lang="en-US" altLang="zh-CN" sz="4000" dirty="0"/>
            </a:br>
            <a:r>
              <a:rPr kumimoji="1" lang="en-US" altLang="zh-CN" sz="8900" i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LightGBM</a:t>
            </a:r>
            <a:endParaRPr kumimoji="1" lang="zh-CN" altLang="en-US" sz="8900" i="1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602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51AE1F6-6D14-EA43-9DC8-F1C4B92168D9}"/>
              </a:ext>
            </a:extLst>
          </p:cNvPr>
          <p:cNvSpPr/>
          <p:nvPr/>
        </p:nvSpPr>
        <p:spPr>
          <a:xfrm>
            <a:off x="1384300" y="1592640"/>
            <a:ext cx="8826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模型精度：XGBoost和LightGBM相当。</a:t>
            </a:r>
          </a:p>
          <a:p>
            <a:endParaRPr lang="zh-CN" altLang="en-US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训练速度：</a:t>
            </a:r>
            <a:r>
              <a:rPr lang="zh-CN" altLang="en-US" b="1" dirty="0"/>
              <a:t>LightGBM远快于XGBoost。</a:t>
            </a:r>
          </a:p>
          <a:p>
            <a:endParaRPr lang="zh-CN" altLang="en-US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内存消耗：</a:t>
            </a:r>
            <a:r>
              <a:rPr lang="zh-CN" altLang="en-US" b="1" dirty="0"/>
              <a:t>LightGBM远小于XGBoost。</a:t>
            </a:r>
          </a:p>
          <a:p>
            <a:endParaRPr lang="zh-CN" altLang="en-US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缺失值特征：XGBoost和LightGBM都可以自动处理特征缺失值。</a:t>
            </a:r>
          </a:p>
          <a:p>
            <a:endParaRPr lang="zh-CN" altLang="en-US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分类特征： LightGBM直接支持类别特征，XGBoost不支持类别特征。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80252C-1FC5-1D4B-B81D-74DCF039AC4D}"/>
              </a:ext>
            </a:extLst>
          </p:cNvPr>
          <p:cNvSpPr txBox="1"/>
          <p:nvPr/>
        </p:nvSpPr>
        <p:spPr>
          <a:xfrm>
            <a:off x="1384300" y="748360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LightGBM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&amp;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XGBoost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6A8405-D37C-E541-98C3-5AFFB8E5166C}"/>
              </a:ext>
            </a:extLst>
          </p:cNvPr>
          <p:cNvSpPr txBox="1"/>
          <p:nvPr/>
        </p:nvSpPr>
        <p:spPr>
          <a:xfrm>
            <a:off x="1511300" y="4864100"/>
            <a:ext cx="7146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/>
              <a:t>LightGBM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XGBoost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Histogram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GOSS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EFB</a:t>
            </a:r>
            <a:r>
              <a:rPr kumimoji="1" lang="zh-CN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13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DE72D42-25EE-8043-B12F-7DC52E805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922831"/>
                  </p:ext>
                </p:extLst>
              </p:nvPr>
            </p:nvGraphicFramePr>
            <p:xfrm>
              <a:off x="1384300" y="1900766"/>
              <a:ext cx="8775702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980286871"/>
                        </a:ext>
                      </a:extLst>
                    </a:gridCol>
                    <a:gridCol w="819856">
                      <a:extLst>
                        <a:ext uri="{9D8B030D-6E8A-4147-A177-3AD203B41FA5}">
                          <a16:colId xmlns:a16="http://schemas.microsoft.com/office/drawing/2014/main" val="1441697693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2034275046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38450511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3828545658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5709183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95593988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1055382674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10900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136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49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051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237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DE72D42-25EE-8043-B12F-7DC52E805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922831"/>
                  </p:ext>
                </p:extLst>
              </p:nvPr>
            </p:nvGraphicFramePr>
            <p:xfrm>
              <a:off x="1384300" y="1900766"/>
              <a:ext cx="8775702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980286871"/>
                        </a:ext>
                      </a:extLst>
                    </a:gridCol>
                    <a:gridCol w="819856">
                      <a:extLst>
                        <a:ext uri="{9D8B030D-6E8A-4147-A177-3AD203B41FA5}">
                          <a16:colId xmlns:a16="http://schemas.microsoft.com/office/drawing/2014/main" val="1441697693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2034275046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38450511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3828545658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5709183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95593988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1055382674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10900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6667" r="-678652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136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110345" r="-67865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49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03333" r="-67865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051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313793" r="-67865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23705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E4C9A86-2D2D-4846-8679-78B1B35836CA}"/>
              </a:ext>
            </a:extLst>
          </p:cNvPr>
          <p:cNvCxnSpPr/>
          <p:nvPr/>
        </p:nvCxnSpPr>
        <p:spPr>
          <a:xfrm>
            <a:off x="3327400" y="1460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53145FA-F245-2A47-BAC5-C17B70BE5F1E}"/>
              </a:ext>
            </a:extLst>
          </p:cNvPr>
          <p:cNvCxnSpPr/>
          <p:nvPr/>
        </p:nvCxnSpPr>
        <p:spPr>
          <a:xfrm>
            <a:off x="4305300" y="1460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8BB4C30-3587-414B-B1E7-FBD11830A0F0}"/>
              </a:ext>
            </a:extLst>
          </p:cNvPr>
          <p:cNvCxnSpPr/>
          <p:nvPr/>
        </p:nvCxnSpPr>
        <p:spPr>
          <a:xfrm>
            <a:off x="5283200" y="1460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724D5D-78C5-F546-8423-C8D17D3EEAF9}"/>
              </a:ext>
            </a:extLst>
          </p:cNvPr>
          <p:cNvCxnSpPr/>
          <p:nvPr/>
        </p:nvCxnSpPr>
        <p:spPr>
          <a:xfrm>
            <a:off x="7226300" y="1460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8DA41EC-8EB2-C64B-A8B2-C7B223B80977}"/>
              </a:ext>
            </a:extLst>
          </p:cNvPr>
          <p:cNvCxnSpPr/>
          <p:nvPr/>
        </p:nvCxnSpPr>
        <p:spPr>
          <a:xfrm>
            <a:off x="8204200" y="1460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79C89E5-BFFE-414B-BDA6-A91AFE893DC5}"/>
              </a:ext>
            </a:extLst>
          </p:cNvPr>
          <p:cNvCxnSpPr/>
          <p:nvPr/>
        </p:nvCxnSpPr>
        <p:spPr>
          <a:xfrm>
            <a:off x="9194800" y="1460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2CBA325-949E-EB41-932C-49370ACF632E}"/>
              </a:ext>
            </a:extLst>
          </p:cNvPr>
          <p:cNvSpPr txBox="1"/>
          <p:nvPr/>
        </p:nvSpPr>
        <p:spPr>
          <a:xfrm>
            <a:off x="1384300" y="748360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预排序算法</a:t>
            </a:r>
            <a:r>
              <a:rPr kumimoji="1" lang="en-US" altLang="zh-CN" b="1" dirty="0"/>
              <a:t>(Pre-sorted)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B6A684-C7CD-6548-9559-773ADC1B0B73}"/>
              </a:ext>
            </a:extLst>
          </p:cNvPr>
          <p:cNvSpPr/>
          <p:nvPr/>
        </p:nvSpPr>
        <p:spPr>
          <a:xfrm>
            <a:off x="3327400" y="4177976"/>
            <a:ext cx="591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可能的候选分裂点数量等于样本特征不同取值个数减一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6CC46D-E8EA-5B46-AE6F-D8523BC7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682759"/>
            <a:ext cx="5924893" cy="10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0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DE72D42-25EE-8043-B12F-7DC52E805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294560"/>
                  </p:ext>
                </p:extLst>
              </p:nvPr>
            </p:nvGraphicFramePr>
            <p:xfrm>
              <a:off x="1384300" y="1888066"/>
              <a:ext cx="8775702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980286871"/>
                        </a:ext>
                      </a:extLst>
                    </a:gridCol>
                    <a:gridCol w="819856">
                      <a:extLst>
                        <a:ext uri="{9D8B030D-6E8A-4147-A177-3AD203B41FA5}">
                          <a16:colId xmlns:a16="http://schemas.microsoft.com/office/drawing/2014/main" val="1441697693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2034275046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38450511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3828545658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5709183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95593988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1055382674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10900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136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49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051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237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DE72D42-25EE-8043-B12F-7DC52E805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294560"/>
                  </p:ext>
                </p:extLst>
              </p:nvPr>
            </p:nvGraphicFramePr>
            <p:xfrm>
              <a:off x="1384300" y="1888066"/>
              <a:ext cx="8775702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980286871"/>
                        </a:ext>
                      </a:extLst>
                    </a:gridCol>
                    <a:gridCol w="819856">
                      <a:extLst>
                        <a:ext uri="{9D8B030D-6E8A-4147-A177-3AD203B41FA5}">
                          <a16:colId xmlns:a16="http://schemas.microsoft.com/office/drawing/2014/main" val="1441697693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2034275046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38450511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3828545658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5709183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95593988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1055382674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10900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6667" r="-678652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136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110345" r="-67865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49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03333" r="-67865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051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313793" r="-67865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2370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2CBA325-949E-EB41-932C-49370ACF632E}"/>
              </a:ext>
            </a:extLst>
          </p:cNvPr>
          <p:cNvSpPr txBox="1"/>
          <p:nvPr/>
        </p:nvSpPr>
        <p:spPr>
          <a:xfrm>
            <a:off x="1384300" y="735660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直方图算法</a:t>
            </a:r>
            <a:r>
              <a:rPr kumimoji="1" lang="en-US" altLang="zh-CN" b="1" dirty="0"/>
              <a:t>(Histogram)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F5EEBAF4-DE04-DA48-B072-6B770B282A54}"/>
              </a:ext>
            </a:extLst>
          </p:cNvPr>
          <p:cNvSpPr/>
          <p:nvPr/>
        </p:nvSpPr>
        <p:spPr>
          <a:xfrm>
            <a:off x="2476500" y="1587500"/>
            <a:ext cx="2794000" cy="20574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>
            <a:solidFill>
              <a:srgbClr val="2F528F">
                <a:alpha val="5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77340D8A-6E64-9B45-A6F4-9DE5602A86E3}"/>
              </a:ext>
            </a:extLst>
          </p:cNvPr>
          <p:cNvSpPr/>
          <p:nvPr/>
        </p:nvSpPr>
        <p:spPr>
          <a:xfrm>
            <a:off x="8197851" y="1587500"/>
            <a:ext cx="1968500" cy="20574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>
            <a:solidFill>
              <a:srgbClr val="2F528F">
                <a:alpha val="5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A17BC82B-C039-D848-84A3-AC8E76050B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72572"/>
                  </p:ext>
                </p:extLst>
              </p:nvPr>
            </p:nvGraphicFramePr>
            <p:xfrm>
              <a:off x="3319638" y="3945466"/>
              <a:ext cx="5816602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1">
                      <a:extLst>
                        <a:ext uri="{9D8B030D-6E8A-4147-A177-3AD203B41FA5}">
                          <a16:colId xmlns:a16="http://schemas.microsoft.com/office/drawing/2014/main" val="2135501781"/>
                        </a:ext>
                      </a:extLst>
                    </a:gridCol>
                    <a:gridCol w="1455561">
                      <a:extLst>
                        <a:ext uri="{9D8B030D-6E8A-4147-A177-3AD203B41FA5}">
                          <a16:colId xmlns:a16="http://schemas.microsoft.com/office/drawing/2014/main" val="2943801514"/>
                        </a:ext>
                      </a:extLst>
                    </a:gridCol>
                    <a:gridCol w="1776589">
                      <a:extLst>
                        <a:ext uri="{9D8B030D-6E8A-4147-A177-3AD203B41FA5}">
                          <a16:colId xmlns:a16="http://schemas.microsoft.com/office/drawing/2014/main" val="1296271485"/>
                        </a:ext>
                      </a:extLst>
                    </a:gridCol>
                    <a:gridCol w="1454151">
                      <a:extLst>
                        <a:ext uri="{9D8B030D-6E8A-4147-A177-3AD203B41FA5}">
                          <a16:colId xmlns:a16="http://schemas.microsoft.com/office/drawing/2014/main" val="2207244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𝒃𝒊𝒏𝒊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720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54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0.67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0666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264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A17BC82B-C039-D848-84A3-AC8E76050B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3572572"/>
                  </p:ext>
                </p:extLst>
              </p:nvPr>
            </p:nvGraphicFramePr>
            <p:xfrm>
              <a:off x="3319638" y="3945466"/>
              <a:ext cx="5816602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1">
                      <a:extLst>
                        <a:ext uri="{9D8B030D-6E8A-4147-A177-3AD203B41FA5}">
                          <a16:colId xmlns:a16="http://schemas.microsoft.com/office/drawing/2014/main" val="2135501781"/>
                        </a:ext>
                      </a:extLst>
                    </a:gridCol>
                    <a:gridCol w="1455561">
                      <a:extLst>
                        <a:ext uri="{9D8B030D-6E8A-4147-A177-3AD203B41FA5}">
                          <a16:colId xmlns:a16="http://schemas.microsoft.com/office/drawing/2014/main" val="2943801514"/>
                        </a:ext>
                      </a:extLst>
                    </a:gridCol>
                    <a:gridCol w="1776589">
                      <a:extLst>
                        <a:ext uri="{9D8B030D-6E8A-4147-A177-3AD203B41FA5}">
                          <a16:colId xmlns:a16="http://schemas.microsoft.com/office/drawing/2014/main" val="1296271485"/>
                        </a:ext>
                      </a:extLst>
                    </a:gridCol>
                    <a:gridCol w="1454151">
                      <a:extLst>
                        <a:ext uri="{9D8B030D-6E8A-4147-A177-3AD203B41FA5}">
                          <a16:colId xmlns:a16="http://schemas.microsoft.com/office/drawing/2014/main" val="2207244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6667" r="-416854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720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10345" r="-416854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54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203333" r="-416854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0.67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0666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313793" r="-416854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264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1E87328-2643-4D4A-A408-EC7E60D67E46}"/>
              </a:ext>
            </a:extLst>
          </p:cNvPr>
          <p:cNvSpPr txBox="1"/>
          <p:nvPr/>
        </p:nvSpPr>
        <p:spPr>
          <a:xfrm>
            <a:off x="3560939" y="109238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bin1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7B35EA-8F5B-E04D-ABD2-048DDBC4386A}"/>
              </a:ext>
            </a:extLst>
          </p:cNvPr>
          <p:cNvSpPr txBox="1"/>
          <p:nvPr/>
        </p:nvSpPr>
        <p:spPr>
          <a:xfrm>
            <a:off x="6369050" y="1104992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bin2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F59808-2EB6-B949-B079-C4B2DAA24D73}"/>
              </a:ext>
            </a:extLst>
          </p:cNvPr>
          <p:cNvSpPr txBox="1"/>
          <p:nvPr/>
        </p:nvSpPr>
        <p:spPr>
          <a:xfrm>
            <a:off x="8813801" y="1104992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bin3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FC02797-6DA4-9847-91BA-285775DB2D1E}"/>
              </a:ext>
            </a:extLst>
          </p:cNvPr>
          <p:cNvCxnSpPr>
            <a:cxnSpLocks/>
          </p:cNvCxnSpPr>
          <p:nvPr/>
        </p:nvCxnSpPr>
        <p:spPr>
          <a:xfrm>
            <a:off x="5918200" y="3784600"/>
            <a:ext cx="0" cy="1917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01CAFE8B-5AAA-D447-8E3E-B3366E8B3EE9}"/>
              </a:ext>
            </a:extLst>
          </p:cNvPr>
          <p:cNvCxnSpPr>
            <a:cxnSpLocks/>
          </p:cNvCxnSpPr>
          <p:nvPr/>
        </p:nvCxnSpPr>
        <p:spPr>
          <a:xfrm>
            <a:off x="7645400" y="3810000"/>
            <a:ext cx="0" cy="1917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E6AE9-BE83-5148-ACE6-0DDE62B4E7CC}"/>
              </a:ext>
            </a:extLst>
          </p:cNvPr>
          <p:cNvCxnSpPr>
            <a:cxnSpLocks/>
          </p:cNvCxnSpPr>
          <p:nvPr/>
        </p:nvCxnSpPr>
        <p:spPr>
          <a:xfrm flipV="1">
            <a:off x="7645399" y="3743326"/>
            <a:ext cx="552452" cy="104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A351D565-72A3-534F-B5D3-1634B0731775}"/>
              </a:ext>
            </a:extLst>
          </p:cNvPr>
          <p:cNvSpPr/>
          <p:nvPr/>
        </p:nvSpPr>
        <p:spPr>
          <a:xfrm>
            <a:off x="5270500" y="1587500"/>
            <a:ext cx="2933700" cy="20574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>
            <a:solidFill>
              <a:srgbClr val="2F528F">
                <a:alpha val="5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251D10-6C5D-094C-8076-D6BA2C8FE60A}"/>
              </a:ext>
            </a:extLst>
          </p:cNvPr>
          <p:cNvSpPr/>
          <p:nvPr/>
        </p:nvSpPr>
        <p:spPr>
          <a:xfrm>
            <a:off x="4898556" y="5858932"/>
            <a:ext cx="428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可能的候选分裂点数量等于</a:t>
            </a:r>
            <a:r>
              <a:rPr kumimoji="1" lang="en-US" altLang="zh-CN" dirty="0">
                <a:solidFill>
                  <a:srgbClr val="FF0000"/>
                </a:solidFill>
              </a:rPr>
              <a:t>bins</a:t>
            </a:r>
            <a:r>
              <a:rPr kumimoji="1" lang="zh-CN" altLang="en-US" dirty="0">
                <a:solidFill>
                  <a:srgbClr val="FF0000"/>
                </a:solidFill>
              </a:rPr>
              <a:t>个数减一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983F53-EF95-F740-99A9-F2FFF1975E0F}"/>
              </a:ext>
            </a:extLst>
          </p:cNvPr>
          <p:cNvCxnSpPr>
            <a:cxnSpLocks/>
          </p:cNvCxnSpPr>
          <p:nvPr/>
        </p:nvCxnSpPr>
        <p:spPr>
          <a:xfrm>
            <a:off x="5232400" y="3757083"/>
            <a:ext cx="685800" cy="4868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7BD31DB-74E5-DD48-835C-8A0F94580877}"/>
              </a:ext>
            </a:extLst>
          </p:cNvPr>
          <p:cNvCxnSpPr/>
          <p:nvPr/>
        </p:nvCxnSpPr>
        <p:spPr>
          <a:xfrm>
            <a:off x="8197851" y="1333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356ED1FC-4D1C-C049-8770-12899B361C7E}"/>
              </a:ext>
            </a:extLst>
          </p:cNvPr>
          <p:cNvCxnSpPr/>
          <p:nvPr/>
        </p:nvCxnSpPr>
        <p:spPr>
          <a:xfrm>
            <a:off x="5270500" y="1333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7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2CBA325-949E-EB41-932C-49370ACF632E}"/>
              </a:ext>
            </a:extLst>
          </p:cNvPr>
          <p:cNvSpPr txBox="1"/>
          <p:nvPr/>
        </p:nvSpPr>
        <p:spPr>
          <a:xfrm>
            <a:off x="1242104" y="5073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直方图差加速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E87328-2643-4D4A-A408-EC7E60D67E46}"/>
              </a:ext>
            </a:extLst>
          </p:cNvPr>
          <p:cNvSpPr txBox="1"/>
          <p:nvPr/>
        </p:nvSpPr>
        <p:spPr>
          <a:xfrm>
            <a:off x="2830646" y="1331763"/>
            <a:ext cx="183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父节点的直方图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47BA9C0-D63C-2A42-BF65-80ABD92D21F2}"/>
              </a:ext>
            </a:extLst>
          </p:cNvPr>
          <p:cNvCxnSpPr>
            <a:cxnSpLocks/>
          </p:cNvCxnSpPr>
          <p:nvPr/>
        </p:nvCxnSpPr>
        <p:spPr>
          <a:xfrm>
            <a:off x="2880330" y="36195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AEC2A8-E3DA-824C-9848-FC14CD258689}"/>
              </a:ext>
            </a:extLst>
          </p:cNvPr>
          <p:cNvSpPr txBox="1"/>
          <p:nvPr/>
        </p:nvSpPr>
        <p:spPr>
          <a:xfrm>
            <a:off x="5200645" y="1344824"/>
            <a:ext cx="22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左子节点的直方图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69B821-542D-E049-A57A-3F9DB4B21131}"/>
              </a:ext>
            </a:extLst>
          </p:cNvPr>
          <p:cNvSpPr txBox="1"/>
          <p:nvPr/>
        </p:nvSpPr>
        <p:spPr>
          <a:xfrm>
            <a:off x="8220108" y="1336627"/>
            <a:ext cx="204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右子节点的直方图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63E39A7-2774-2C44-9C1C-18FEE8638F2A}"/>
              </a:ext>
            </a:extLst>
          </p:cNvPr>
          <p:cNvCxnSpPr>
            <a:cxnSpLocks/>
          </p:cNvCxnSpPr>
          <p:nvPr/>
        </p:nvCxnSpPr>
        <p:spPr>
          <a:xfrm flipV="1">
            <a:off x="2880330" y="22225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57A4350-C601-B540-8D2F-6936A2636952}"/>
              </a:ext>
            </a:extLst>
          </p:cNvPr>
          <p:cNvSpPr/>
          <p:nvPr/>
        </p:nvSpPr>
        <p:spPr>
          <a:xfrm>
            <a:off x="3035300" y="2501900"/>
            <a:ext cx="292100" cy="111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B22D476-BEDC-874B-BE8F-9CFACF402F5D}"/>
              </a:ext>
            </a:extLst>
          </p:cNvPr>
          <p:cNvSpPr/>
          <p:nvPr/>
        </p:nvSpPr>
        <p:spPr>
          <a:xfrm>
            <a:off x="3336319" y="2692400"/>
            <a:ext cx="292100" cy="92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8EAAC3-7222-E047-A18D-514B0E42980B}"/>
              </a:ext>
            </a:extLst>
          </p:cNvPr>
          <p:cNvSpPr/>
          <p:nvPr/>
        </p:nvSpPr>
        <p:spPr>
          <a:xfrm>
            <a:off x="3650038" y="2692400"/>
            <a:ext cx="292100" cy="92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67163E8-65E9-A54E-8E8B-F58062220B1B}"/>
              </a:ext>
            </a:extLst>
          </p:cNvPr>
          <p:cNvSpPr/>
          <p:nvPr/>
        </p:nvSpPr>
        <p:spPr>
          <a:xfrm>
            <a:off x="3944634" y="2946400"/>
            <a:ext cx="292100" cy="673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C22DCA-97BB-D64E-9DF6-3372ADD110E1}"/>
              </a:ext>
            </a:extLst>
          </p:cNvPr>
          <p:cNvSpPr txBox="1"/>
          <p:nvPr/>
        </p:nvSpPr>
        <p:spPr>
          <a:xfrm>
            <a:off x="3047849" y="21574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C0216F-9240-B445-9794-FDC961EC02C3}"/>
              </a:ext>
            </a:extLst>
          </p:cNvPr>
          <p:cNvSpPr txBox="1"/>
          <p:nvPr/>
        </p:nvSpPr>
        <p:spPr>
          <a:xfrm>
            <a:off x="4657114" y="361949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bin</a:t>
            </a:r>
            <a:endParaRPr kumimoji="1"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1442D0-ECFF-DF4F-90EC-0BC298D60F03}"/>
              </a:ext>
            </a:extLst>
          </p:cNvPr>
          <p:cNvSpPr txBox="1"/>
          <p:nvPr/>
        </p:nvSpPr>
        <p:spPr>
          <a:xfrm>
            <a:off x="2327652" y="224992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N/G/H</a:t>
            </a:r>
            <a:endParaRPr kumimoji="1"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0F70F01-524F-F249-91B3-7D65383F7B83}"/>
              </a:ext>
            </a:extLst>
          </p:cNvPr>
          <p:cNvSpPr txBox="1"/>
          <p:nvPr/>
        </p:nvSpPr>
        <p:spPr>
          <a:xfrm>
            <a:off x="3365243" y="23535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D8FEEF1-7745-B948-B0F2-7E6DB91DA6D8}"/>
              </a:ext>
            </a:extLst>
          </p:cNvPr>
          <p:cNvSpPr txBox="1"/>
          <p:nvPr/>
        </p:nvSpPr>
        <p:spPr>
          <a:xfrm>
            <a:off x="3657343" y="23587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70CB65-44B3-D246-803B-4AC86F36E0EF}"/>
              </a:ext>
            </a:extLst>
          </p:cNvPr>
          <p:cNvSpPr txBox="1"/>
          <p:nvPr/>
        </p:nvSpPr>
        <p:spPr>
          <a:xfrm>
            <a:off x="3962143" y="2594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B19FB99C-A022-EE4F-AE19-0D0F7742BAAE}"/>
              </a:ext>
            </a:extLst>
          </p:cNvPr>
          <p:cNvCxnSpPr>
            <a:cxnSpLocks/>
          </p:cNvCxnSpPr>
          <p:nvPr/>
        </p:nvCxnSpPr>
        <p:spPr>
          <a:xfrm>
            <a:off x="5636230" y="36576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CF61412-4079-8A46-ABB8-621013C807C0}"/>
              </a:ext>
            </a:extLst>
          </p:cNvPr>
          <p:cNvCxnSpPr>
            <a:cxnSpLocks/>
          </p:cNvCxnSpPr>
          <p:nvPr/>
        </p:nvCxnSpPr>
        <p:spPr>
          <a:xfrm flipV="1">
            <a:off x="5636230" y="22606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E36888D-D884-4743-A53A-968928379CB4}"/>
              </a:ext>
            </a:extLst>
          </p:cNvPr>
          <p:cNvSpPr/>
          <p:nvPr/>
        </p:nvSpPr>
        <p:spPr>
          <a:xfrm>
            <a:off x="5791200" y="2540000"/>
            <a:ext cx="292100" cy="111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ACCE9A-0501-D54B-AB08-45F0CB3622FC}"/>
              </a:ext>
            </a:extLst>
          </p:cNvPr>
          <p:cNvSpPr txBox="1"/>
          <p:nvPr/>
        </p:nvSpPr>
        <p:spPr>
          <a:xfrm>
            <a:off x="5803749" y="21955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5C363D2-E3F6-4D41-AAA9-D5C5E1EA3E37}"/>
              </a:ext>
            </a:extLst>
          </p:cNvPr>
          <p:cNvSpPr txBox="1"/>
          <p:nvPr/>
        </p:nvSpPr>
        <p:spPr>
          <a:xfrm>
            <a:off x="7413014" y="365759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bin</a:t>
            </a:r>
            <a:endParaRPr kumimoji="1"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8ED5108-360B-6741-A000-6C98A7AEBA13}"/>
              </a:ext>
            </a:extLst>
          </p:cNvPr>
          <p:cNvSpPr txBox="1"/>
          <p:nvPr/>
        </p:nvSpPr>
        <p:spPr>
          <a:xfrm>
            <a:off x="5083552" y="228802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N/G/H</a:t>
            </a:r>
            <a:endParaRPr kumimoji="1" lang="zh-CN" altLang="en-US" sz="12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AEEDAA72-B377-3C46-A54F-12B85636373C}"/>
              </a:ext>
            </a:extLst>
          </p:cNvPr>
          <p:cNvCxnSpPr>
            <a:cxnSpLocks/>
          </p:cNvCxnSpPr>
          <p:nvPr/>
        </p:nvCxnSpPr>
        <p:spPr>
          <a:xfrm>
            <a:off x="8442930" y="36449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4F18545-D53A-1A41-A6F0-A185538DE358}"/>
              </a:ext>
            </a:extLst>
          </p:cNvPr>
          <p:cNvCxnSpPr>
            <a:cxnSpLocks/>
          </p:cNvCxnSpPr>
          <p:nvPr/>
        </p:nvCxnSpPr>
        <p:spPr>
          <a:xfrm flipV="1">
            <a:off x="8442930" y="22479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605FB3B0-4B07-4D4A-9FFA-38CD1B076C3E}"/>
              </a:ext>
            </a:extLst>
          </p:cNvPr>
          <p:cNvSpPr/>
          <p:nvPr/>
        </p:nvSpPr>
        <p:spPr>
          <a:xfrm>
            <a:off x="8898919" y="2717800"/>
            <a:ext cx="292100" cy="92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9C8ABFA-E61B-DC4B-8430-E7D566558A1C}"/>
              </a:ext>
            </a:extLst>
          </p:cNvPr>
          <p:cNvSpPr/>
          <p:nvPr/>
        </p:nvSpPr>
        <p:spPr>
          <a:xfrm>
            <a:off x="9212638" y="2717800"/>
            <a:ext cx="292100" cy="92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FFA16A9-1AD8-7848-B141-20BA48B85A23}"/>
              </a:ext>
            </a:extLst>
          </p:cNvPr>
          <p:cNvSpPr/>
          <p:nvPr/>
        </p:nvSpPr>
        <p:spPr>
          <a:xfrm>
            <a:off x="9507234" y="2971800"/>
            <a:ext cx="292100" cy="673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DF2B58C-3249-CB44-96B5-9AD7751D0054}"/>
              </a:ext>
            </a:extLst>
          </p:cNvPr>
          <p:cNvSpPr txBox="1"/>
          <p:nvPr/>
        </p:nvSpPr>
        <p:spPr>
          <a:xfrm>
            <a:off x="10245114" y="364489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bin</a:t>
            </a:r>
            <a:endParaRPr kumimoji="1"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6643B89-AF61-7E43-BCC6-E00F21C78605}"/>
              </a:ext>
            </a:extLst>
          </p:cNvPr>
          <p:cNvSpPr txBox="1"/>
          <p:nvPr/>
        </p:nvSpPr>
        <p:spPr>
          <a:xfrm>
            <a:off x="7890252" y="227532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N/G/H</a:t>
            </a:r>
            <a:endParaRPr kumimoji="1"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9950230-458A-6747-9903-7870786FB0EE}"/>
              </a:ext>
            </a:extLst>
          </p:cNvPr>
          <p:cNvSpPr txBox="1"/>
          <p:nvPr/>
        </p:nvSpPr>
        <p:spPr>
          <a:xfrm>
            <a:off x="8927843" y="2378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92A4068-4E4F-C044-8BEF-9EB185AA504E}"/>
              </a:ext>
            </a:extLst>
          </p:cNvPr>
          <p:cNvSpPr txBox="1"/>
          <p:nvPr/>
        </p:nvSpPr>
        <p:spPr>
          <a:xfrm>
            <a:off x="9219943" y="23841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0DDC63D-E4BD-C641-B783-29D72416AA98}"/>
              </a:ext>
            </a:extLst>
          </p:cNvPr>
          <p:cNvSpPr txBox="1"/>
          <p:nvPr/>
        </p:nvSpPr>
        <p:spPr>
          <a:xfrm>
            <a:off x="9524743" y="2620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E3FCF93D-26D7-AC49-8042-EF9703AE4784}"/>
              </a:ext>
            </a:extLst>
          </p:cNvPr>
          <p:cNvCxnSpPr>
            <a:cxnSpLocks/>
          </p:cNvCxnSpPr>
          <p:nvPr/>
        </p:nvCxnSpPr>
        <p:spPr>
          <a:xfrm>
            <a:off x="3336319" y="2075229"/>
            <a:ext cx="0" cy="18720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295016B9-6C00-014C-8D87-FE98DCCAE9B9}"/>
              </a:ext>
            </a:extLst>
          </p:cNvPr>
          <p:cNvCxnSpPr>
            <a:cxnSpLocks/>
          </p:cNvCxnSpPr>
          <p:nvPr/>
        </p:nvCxnSpPr>
        <p:spPr>
          <a:xfrm>
            <a:off x="2842230" y="58547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34AA6900-9DAD-EF42-979A-D1569C5F3691}"/>
              </a:ext>
            </a:extLst>
          </p:cNvPr>
          <p:cNvCxnSpPr>
            <a:cxnSpLocks/>
          </p:cNvCxnSpPr>
          <p:nvPr/>
        </p:nvCxnSpPr>
        <p:spPr>
          <a:xfrm flipV="1">
            <a:off x="2842230" y="44577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1D30507A-E959-694C-AB3B-4490078AA9FA}"/>
              </a:ext>
            </a:extLst>
          </p:cNvPr>
          <p:cNvSpPr/>
          <p:nvPr/>
        </p:nvSpPr>
        <p:spPr>
          <a:xfrm>
            <a:off x="2977937" y="4927601"/>
            <a:ext cx="311363" cy="927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D18DC09-C051-9C4A-9AC3-996721F1845C}"/>
              </a:ext>
            </a:extLst>
          </p:cNvPr>
          <p:cNvSpPr/>
          <p:nvPr/>
        </p:nvSpPr>
        <p:spPr>
          <a:xfrm>
            <a:off x="3298219" y="4927600"/>
            <a:ext cx="292100" cy="92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62070D3-E732-1F41-B997-5158939A7807}"/>
              </a:ext>
            </a:extLst>
          </p:cNvPr>
          <p:cNvSpPr/>
          <p:nvPr/>
        </p:nvSpPr>
        <p:spPr>
          <a:xfrm>
            <a:off x="3611938" y="4740884"/>
            <a:ext cx="268787" cy="1113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28BECCF-63C9-CF4C-9122-2E380F63114E}"/>
              </a:ext>
            </a:extLst>
          </p:cNvPr>
          <p:cNvSpPr/>
          <p:nvPr/>
        </p:nvSpPr>
        <p:spPr>
          <a:xfrm>
            <a:off x="3906534" y="5181600"/>
            <a:ext cx="292100" cy="673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97B5AA8-4A32-0E4D-8A98-79E813162B23}"/>
              </a:ext>
            </a:extLst>
          </p:cNvPr>
          <p:cNvSpPr txBox="1"/>
          <p:nvPr/>
        </p:nvSpPr>
        <p:spPr>
          <a:xfrm>
            <a:off x="3009840" y="461074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C7E4617-9240-5440-A0A1-CFC74A8F653E}"/>
              </a:ext>
            </a:extLst>
          </p:cNvPr>
          <p:cNvSpPr txBox="1"/>
          <p:nvPr/>
        </p:nvSpPr>
        <p:spPr>
          <a:xfrm>
            <a:off x="4619014" y="585469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bin</a:t>
            </a:r>
            <a:endParaRPr kumimoji="1"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512A1E-DE2B-E340-8771-7DD5251D636A}"/>
              </a:ext>
            </a:extLst>
          </p:cNvPr>
          <p:cNvSpPr txBox="1"/>
          <p:nvPr/>
        </p:nvSpPr>
        <p:spPr>
          <a:xfrm>
            <a:off x="2289552" y="448512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N/G/H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4F0E47E-B65D-AF41-805F-146C09F8A642}"/>
              </a:ext>
            </a:extLst>
          </p:cNvPr>
          <p:cNvSpPr txBox="1"/>
          <p:nvPr/>
        </p:nvSpPr>
        <p:spPr>
          <a:xfrm>
            <a:off x="3327143" y="45887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B5786CC-33BD-0D4C-9537-81E7637B2357}"/>
              </a:ext>
            </a:extLst>
          </p:cNvPr>
          <p:cNvSpPr txBox="1"/>
          <p:nvPr/>
        </p:nvSpPr>
        <p:spPr>
          <a:xfrm>
            <a:off x="3619243" y="4363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63CA907-F233-AE41-8B95-2C3118E8ED9F}"/>
              </a:ext>
            </a:extLst>
          </p:cNvPr>
          <p:cNvSpPr txBox="1"/>
          <p:nvPr/>
        </p:nvSpPr>
        <p:spPr>
          <a:xfrm>
            <a:off x="3924043" y="48300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9461FEC-E9B1-3D4E-9C04-F9BEC61AA76E}"/>
              </a:ext>
            </a:extLst>
          </p:cNvPr>
          <p:cNvCxnSpPr>
            <a:cxnSpLocks/>
          </p:cNvCxnSpPr>
          <p:nvPr/>
        </p:nvCxnSpPr>
        <p:spPr>
          <a:xfrm>
            <a:off x="1333500" y="4064900"/>
            <a:ext cx="958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143138B-838F-7C45-8E01-8F670B912554}"/>
              </a:ext>
            </a:extLst>
          </p:cNvPr>
          <p:cNvCxnSpPr>
            <a:cxnSpLocks/>
          </p:cNvCxnSpPr>
          <p:nvPr/>
        </p:nvCxnSpPr>
        <p:spPr>
          <a:xfrm>
            <a:off x="1333500" y="6223900"/>
            <a:ext cx="958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ABA7977B-C7AB-364C-822D-A099CCB85C49}"/>
              </a:ext>
            </a:extLst>
          </p:cNvPr>
          <p:cNvCxnSpPr>
            <a:cxnSpLocks/>
          </p:cNvCxnSpPr>
          <p:nvPr/>
        </p:nvCxnSpPr>
        <p:spPr>
          <a:xfrm>
            <a:off x="1333500" y="1880500"/>
            <a:ext cx="958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BF68762-440E-6941-9D0A-9E62D70687AC}"/>
              </a:ext>
            </a:extLst>
          </p:cNvPr>
          <p:cNvCxnSpPr>
            <a:cxnSpLocks/>
          </p:cNvCxnSpPr>
          <p:nvPr/>
        </p:nvCxnSpPr>
        <p:spPr>
          <a:xfrm>
            <a:off x="1333500" y="1194700"/>
            <a:ext cx="958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D5262158-82CB-384F-B00A-C0DC59BE1004}"/>
              </a:ext>
            </a:extLst>
          </p:cNvPr>
          <p:cNvCxnSpPr>
            <a:cxnSpLocks/>
          </p:cNvCxnSpPr>
          <p:nvPr/>
        </p:nvCxnSpPr>
        <p:spPr>
          <a:xfrm flipH="1">
            <a:off x="1331004" y="1194700"/>
            <a:ext cx="2496" cy="502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C53DFA0-FB66-624A-8200-4813E38A5C3D}"/>
              </a:ext>
            </a:extLst>
          </p:cNvPr>
          <p:cNvCxnSpPr>
            <a:cxnSpLocks/>
          </p:cNvCxnSpPr>
          <p:nvPr/>
        </p:nvCxnSpPr>
        <p:spPr>
          <a:xfrm flipH="1">
            <a:off x="2321547" y="1194700"/>
            <a:ext cx="2496" cy="502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A4899A39-2791-1847-9B62-2971C187E839}"/>
              </a:ext>
            </a:extLst>
          </p:cNvPr>
          <p:cNvCxnSpPr>
            <a:cxnSpLocks/>
          </p:cNvCxnSpPr>
          <p:nvPr/>
        </p:nvCxnSpPr>
        <p:spPr>
          <a:xfrm flipH="1">
            <a:off x="5078532" y="1194700"/>
            <a:ext cx="2496" cy="502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EE6CA77E-3066-AC4D-AB28-23F911CB1176}"/>
              </a:ext>
            </a:extLst>
          </p:cNvPr>
          <p:cNvCxnSpPr>
            <a:cxnSpLocks/>
          </p:cNvCxnSpPr>
          <p:nvPr/>
        </p:nvCxnSpPr>
        <p:spPr>
          <a:xfrm flipH="1">
            <a:off x="7833392" y="1193799"/>
            <a:ext cx="2496" cy="502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8CA2C30C-5D35-AB4B-82DC-F7E4B7A2B858}"/>
              </a:ext>
            </a:extLst>
          </p:cNvPr>
          <p:cNvCxnSpPr>
            <a:cxnSpLocks/>
          </p:cNvCxnSpPr>
          <p:nvPr/>
        </p:nvCxnSpPr>
        <p:spPr>
          <a:xfrm flipH="1">
            <a:off x="10904172" y="1206499"/>
            <a:ext cx="2496" cy="502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C4D3A6D-7723-7D4C-95C6-1097B8EC6FAD}"/>
              </a:ext>
            </a:extLst>
          </p:cNvPr>
          <p:cNvSpPr txBox="1"/>
          <p:nvPr/>
        </p:nvSpPr>
        <p:spPr>
          <a:xfrm>
            <a:off x="1634127" y="2705034"/>
            <a:ext cx="4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</a:t>
            </a:r>
            <a:endParaRPr kumimoji="1"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C2F7E6E-DD26-8C45-BE62-5A1CE4E3C7C2}"/>
              </a:ext>
            </a:extLst>
          </p:cNvPr>
          <p:cNvSpPr txBox="1"/>
          <p:nvPr/>
        </p:nvSpPr>
        <p:spPr>
          <a:xfrm>
            <a:off x="1661449" y="4971534"/>
            <a:ext cx="4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1EEA53E4-32CF-9747-9202-C67F41CB25BB}"/>
              </a:ext>
            </a:extLst>
          </p:cNvPr>
          <p:cNvCxnSpPr>
            <a:cxnSpLocks/>
          </p:cNvCxnSpPr>
          <p:nvPr/>
        </p:nvCxnSpPr>
        <p:spPr>
          <a:xfrm>
            <a:off x="5636230" y="58801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31174510-52F4-F44D-9D2B-A72CB4C62B6A}"/>
              </a:ext>
            </a:extLst>
          </p:cNvPr>
          <p:cNvCxnSpPr>
            <a:cxnSpLocks/>
          </p:cNvCxnSpPr>
          <p:nvPr/>
        </p:nvCxnSpPr>
        <p:spPr>
          <a:xfrm flipV="1">
            <a:off x="5636230" y="44831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7721DE87-5DCA-A248-9AE9-17DA856118DC}"/>
              </a:ext>
            </a:extLst>
          </p:cNvPr>
          <p:cNvSpPr/>
          <p:nvPr/>
        </p:nvSpPr>
        <p:spPr>
          <a:xfrm>
            <a:off x="5737976" y="5669779"/>
            <a:ext cx="318634" cy="206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9801349-8767-D740-9378-C53DFE122B42}"/>
              </a:ext>
            </a:extLst>
          </p:cNvPr>
          <p:cNvSpPr/>
          <p:nvPr/>
        </p:nvSpPr>
        <p:spPr>
          <a:xfrm>
            <a:off x="6074705" y="5663300"/>
            <a:ext cx="309613" cy="216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4067690-8DFE-734D-B6BB-0BC659826869}"/>
              </a:ext>
            </a:extLst>
          </p:cNvPr>
          <p:cNvSpPr/>
          <p:nvPr/>
        </p:nvSpPr>
        <p:spPr>
          <a:xfrm>
            <a:off x="6405938" y="5426686"/>
            <a:ext cx="284672" cy="45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1662771-AF05-7B4F-A51D-B373BF1F2E07}"/>
              </a:ext>
            </a:extLst>
          </p:cNvPr>
          <p:cNvSpPr/>
          <p:nvPr/>
        </p:nvSpPr>
        <p:spPr>
          <a:xfrm>
            <a:off x="6700534" y="5663299"/>
            <a:ext cx="325764" cy="21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038FA3D-F6B9-2745-A6F5-E42EAA88B011}"/>
              </a:ext>
            </a:extLst>
          </p:cNvPr>
          <p:cNvSpPr txBox="1"/>
          <p:nvPr/>
        </p:nvSpPr>
        <p:spPr>
          <a:xfrm>
            <a:off x="5792340" y="528000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A131D62-CFE9-4A47-9486-DD309DE94522}"/>
              </a:ext>
            </a:extLst>
          </p:cNvPr>
          <p:cNvSpPr txBox="1"/>
          <p:nvPr/>
        </p:nvSpPr>
        <p:spPr>
          <a:xfrm>
            <a:off x="7413014" y="588009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bin</a:t>
            </a:r>
            <a:endParaRPr kumimoji="1" lang="zh-CN" altLang="en-US" sz="12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38A348D-A746-3244-80C7-F08B024AFA20}"/>
              </a:ext>
            </a:extLst>
          </p:cNvPr>
          <p:cNvSpPr txBox="1"/>
          <p:nvPr/>
        </p:nvSpPr>
        <p:spPr>
          <a:xfrm>
            <a:off x="5083552" y="451052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N/G/H</a:t>
            </a:r>
            <a:endParaRPr kumimoji="1"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E837ED1-0F46-8F40-AC63-3EF053C94680}"/>
              </a:ext>
            </a:extLst>
          </p:cNvPr>
          <p:cNvSpPr txBox="1"/>
          <p:nvPr/>
        </p:nvSpPr>
        <p:spPr>
          <a:xfrm>
            <a:off x="6082992" y="5296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133329D-55E4-504C-829B-2D38F0B6BADA}"/>
              </a:ext>
            </a:extLst>
          </p:cNvPr>
          <p:cNvSpPr txBox="1"/>
          <p:nvPr/>
        </p:nvSpPr>
        <p:spPr>
          <a:xfrm>
            <a:off x="6744045" y="52605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AEBD145-4473-1B41-98B1-C543501CF075}"/>
              </a:ext>
            </a:extLst>
          </p:cNvPr>
          <p:cNvSpPr txBox="1"/>
          <p:nvPr/>
        </p:nvSpPr>
        <p:spPr>
          <a:xfrm>
            <a:off x="6375105" y="50371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C9F64442-24D8-E44E-99EE-F99421F3B23E}"/>
              </a:ext>
            </a:extLst>
          </p:cNvPr>
          <p:cNvCxnSpPr>
            <a:cxnSpLocks/>
          </p:cNvCxnSpPr>
          <p:nvPr/>
        </p:nvCxnSpPr>
        <p:spPr>
          <a:xfrm>
            <a:off x="8430230" y="59055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242C88D5-5DCB-C24F-BD27-421AEB25A8C9}"/>
              </a:ext>
            </a:extLst>
          </p:cNvPr>
          <p:cNvCxnSpPr>
            <a:cxnSpLocks/>
          </p:cNvCxnSpPr>
          <p:nvPr/>
        </p:nvCxnSpPr>
        <p:spPr>
          <a:xfrm flipV="1">
            <a:off x="8430230" y="45085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CDA66F75-BA87-9F41-9968-6AF233C747FB}"/>
              </a:ext>
            </a:extLst>
          </p:cNvPr>
          <p:cNvSpPr/>
          <p:nvPr/>
        </p:nvSpPr>
        <p:spPr>
          <a:xfrm>
            <a:off x="8565937" y="5232399"/>
            <a:ext cx="311363" cy="673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AEB889C-CD28-9A4C-AE3B-09D14604C5B9}"/>
              </a:ext>
            </a:extLst>
          </p:cNvPr>
          <p:cNvSpPr/>
          <p:nvPr/>
        </p:nvSpPr>
        <p:spPr>
          <a:xfrm>
            <a:off x="8886219" y="5232398"/>
            <a:ext cx="292099" cy="673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512B5A5-0EC3-9844-BA40-62202E84F001}"/>
              </a:ext>
            </a:extLst>
          </p:cNvPr>
          <p:cNvSpPr/>
          <p:nvPr/>
        </p:nvSpPr>
        <p:spPr>
          <a:xfrm>
            <a:off x="9199938" y="5232398"/>
            <a:ext cx="283468" cy="6731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6D58F01-749C-9341-B1C4-80BA434C6EE4}"/>
              </a:ext>
            </a:extLst>
          </p:cNvPr>
          <p:cNvSpPr/>
          <p:nvPr/>
        </p:nvSpPr>
        <p:spPr>
          <a:xfrm>
            <a:off x="9503166" y="5426686"/>
            <a:ext cx="283468" cy="478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4494604-0D9A-284A-A129-6D7332AE3214}"/>
              </a:ext>
            </a:extLst>
          </p:cNvPr>
          <p:cNvSpPr txBox="1"/>
          <p:nvPr/>
        </p:nvSpPr>
        <p:spPr>
          <a:xfrm>
            <a:off x="8582688" y="4837668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1792D91-B605-8F44-9CC2-3C4BD2AF3F8F}"/>
              </a:ext>
            </a:extLst>
          </p:cNvPr>
          <p:cNvSpPr txBox="1"/>
          <p:nvPr/>
        </p:nvSpPr>
        <p:spPr>
          <a:xfrm>
            <a:off x="10207014" y="590549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bin</a:t>
            </a:r>
            <a:endParaRPr kumimoji="1" lang="zh-CN" altLang="en-US" sz="12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C15DAB0-F529-B74D-91AA-78054E3AE184}"/>
              </a:ext>
            </a:extLst>
          </p:cNvPr>
          <p:cNvSpPr txBox="1"/>
          <p:nvPr/>
        </p:nvSpPr>
        <p:spPr>
          <a:xfrm>
            <a:off x="7877552" y="453592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N/G/H</a:t>
            </a:r>
            <a:endParaRPr kumimoji="1"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C59297B-5EAE-4748-84B0-DB8146CA006D}"/>
              </a:ext>
            </a:extLst>
          </p:cNvPr>
          <p:cNvSpPr txBox="1"/>
          <p:nvPr/>
        </p:nvSpPr>
        <p:spPr>
          <a:xfrm>
            <a:off x="8886431" y="4829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8C9B710-BA2E-394E-BA93-B6A9CB4F7973}"/>
              </a:ext>
            </a:extLst>
          </p:cNvPr>
          <p:cNvSpPr txBox="1"/>
          <p:nvPr/>
        </p:nvSpPr>
        <p:spPr>
          <a:xfrm>
            <a:off x="9169575" y="483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CEC735D-724C-B344-AC00-5892597E6F83}"/>
              </a:ext>
            </a:extLst>
          </p:cNvPr>
          <p:cNvSpPr txBox="1"/>
          <p:nvPr/>
        </p:nvSpPr>
        <p:spPr>
          <a:xfrm>
            <a:off x="9482616" y="50331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8" name="减 127">
            <a:extLst>
              <a:ext uri="{FF2B5EF4-FFF2-40B4-BE49-F238E27FC236}">
                <a16:creationId xmlns:a16="http://schemas.microsoft.com/office/drawing/2014/main" id="{AE18EFD7-BC36-3B4A-B4DA-D852D0BB4DFC}"/>
              </a:ext>
            </a:extLst>
          </p:cNvPr>
          <p:cNvSpPr/>
          <p:nvPr/>
        </p:nvSpPr>
        <p:spPr>
          <a:xfrm>
            <a:off x="4591909" y="4855008"/>
            <a:ext cx="914400" cy="9144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30" name="等于 129">
            <a:extLst>
              <a:ext uri="{FF2B5EF4-FFF2-40B4-BE49-F238E27FC236}">
                <a16:creationId xmlns:a16="http://schemas.microsoft.com/office/drawing/2014/main" id="{4495489E-C231-224D-9303-CEB19346ECC5}"/>
              </a:ext>
            </a:extLst>
          </p:cNvPr>
          <p:cNvSpPr/>
          <p:nvPr/>
        </p:nvSpPr>
        <p:spPr>
          <a:xfrm>
            <a:off x="7413014" y="4876800"/>
            <a:ext cx="807094" cy="841808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6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DE72D42-25EE-8043-B12F-7DC52E805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307309"/>
                  </p:ext>
                </p:extLst>
              </p:nvPr>
            </p:nvGraphicFramePr>
            <p:xfrm>
              <a:off x="1384300" y="1888066"/>
              <a:ext cx="8775702" cy="1508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980286871"/>
                        </a:ext>
                      </a:extLst>
                    </a:gridCol>
                    <a:gridCol w="819856">
                      <a:extLst>
                        <a:ext uri="{9D8B030D-6E8A-4147-A177-3AD203B41FA5}">
                          <a16:colId xmlns:a16="http://schemas.microsoft.com/office/drawing/2014/main" val="1441697693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2034275046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38450511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3828545658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5709183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95593988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1055382674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10900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136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49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051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237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DE72D42-25EE-8043-B12F-7DC52E805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307309"/>
                  </p:ext>
                </p:extLst>
              </p:nvPr>
            </p:nvGraphicFramePr>
            <p:xfrm>
              <a:off x="1384300" y="1888066"/>
              <a:ext cx="8775702" cy="1508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980286871"/>
                        </a:ext>
                      </a:extLst>
                    </a:gridCol>
                    <a:gridCol w="819856">
                      <a:extLst>
                        <a:ext uri="{9D8B030D-6E8A-4147-A177-3AD203B41FA5}">
                          <a16:colId xmlns:a16="http://schemas.microsoft.com/office/drawing/2014/main" val="1441697693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2034275046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38450511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3828545658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5709183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955939882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1055382674"/>
                        </a:ext>
                      </a:extLst>
                    </a:gridCol>
                    <a:gridCol w="975078">
                      <a:extLst>
                        <a:ext uri="{9D8B030D-6E8A-4147-A177-3AD203B41FA5}">
                          <a16:colId xmlns:a16="http://schemas.microsoft.com/office/drawing/2014/main" val="41109002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6897" r="-678652" b="-3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136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103333" r="-67865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4997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190625" r="-67865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0.6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051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320690" r="-67865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12370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2CBA325-949E-EB41-932C-49370ACF632E}"/>
              </a:ext>
            </a:extLst>
          </p:cNvPr>
          <p:cNvSpPr txBox="1"/>
          <p:nvPr/>
        </p:nvSpPr>
        <p:spPr>
          <a:xfrm>
            <a:off x="1384300" y="735660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基于梯度的单边采样算法</a:t>
            </a:r>
            <a:r>
              <a:rPr kumimoji="1" lang="en-US" altLang="zh-CN" b="1" dirty="0"/>
              <a:t>(GOSS)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E87328-2643-4D4A-A408-EC7E60D67E46}"/>
              </a:ext>
            </a:extLst>
          </p:cNvPr>
          <p:cNvSpPr txBox="1"/>
          <p:nvPr/>
        </p:nvSpPr>
        <p:spPr>
          <a:xfrm>
            <a:off x="3560939" y="109238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bin1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7B35EA-8F5B-E04D-ABD2-048DDBC4386A}"/>
              </a:ext>
            </a:extLst>
          </p:cNvPr>
          <p:cNvSpPr txBox="1"/>
          <p:nvPr/>
        </p:nvSpPr>
        <p:spPr>
          <a:xfrm>
            <a:off x="6369050" y="1104992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bin2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F59808-2EB6-B949-B079-C4B2DAA24D73}"/>
              </a:ext>
            </a:extLst>
          </p:cNvPr>
          <p:cNvSpPr txBox="1"/>
          <p:nvPr/>
        </p:nvSpPr>
        <p:spPr>
          <a:xfrm>
            <a:off x="8813801" y="1104992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bin3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2DB8A3-4559-534B-B085-B61EF8B2040B}"/>
              </a:ext>
            </a:extLst>
          </p:cNvPr>
          <p:cNvSpPr/>
          <p:nvPr/>
        </p:nvSpPr>
        <p:spPr>
          <a:xfrm>
            <a:off x="7238999" y="1544458"/>
            <a:ext cx="925495" cy="2170576"/>
          </a:xfrm>
          <a:prstGeom prst="rect">
            <a:avLst/>
          </a:prstGeom>
          <a:solidFill>
            <a:srgbClr val="FF0004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10F7FB-8FC7-F04D-87E4-9436D79D13C1}"/>
              </a:ext>
            </a:extLst>
          </p:cNvPr>
          <p:cNvSpPr/>
          <p:nvPr/>
        </p:nvSpPr>
        <p:spPr>
          <a:xfrm>
            <a:off x="8178800" y="1544458"/>
            <a:ext cx="981236" cy="2170576"/>
          </a:xfrm>
          <a:prstGeom prst="rect">
            <a:avLst/>
          </a:prstGeom>
          <a:solidFill>
            <a:srgbClr val="FF000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F5A535-2E35-D848-B2E6-E69445B26387}"/>
              </a:ext>
            </a:extLst>
          </p:cNvPr>
          <p:cNvSpPr/>
          <p:nvPr/>
        </p:nvSpPr>
        <p:spPr>
          <a:xfrm>
            <a:off x="3371523" y="1544458"/>
            <a:ext cx="926016" cy="2170576"/>
          </a:xfrm>
          <a:prstGeom prst="rect">
            <a:avLst/>
          </a:prstGeom>
          <a:solidFill>
            <a:srgbClr val="FF0004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39921C4-FF95-D444-B2E4-8C13CF1A8663}"/>
              </a:ext>
            </a:extLst>
          </p:cNvPr>
          <p:cNvSpPr/>
          <p:nvPr/>
        </p:nvSpPr>
        <p:spPr>
          <a:xfrm>
            <a:off x="5317960" y="1557158"/>
            <a:ext cx="925497" cy="2170576"/>
          </a:xfrm>
          <a:prstGeom prst="rect">
            <a:avLst/>
          </a:prstGeom>
          <a:solidFill>
            <a:srgbClr val="FF0004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9F08388-0E81-9B46-BDFC-84A30E80C87B}"/>
              </a:ext>
            </a:extLst>
          </p:cNvPr>
          <p:cNvSpPr/>
          <p:nvPr/>
        </p:nvSpPr>
        <p:spPr>
          <a:xfrm rot="16200000">
            <a:off x="7921632" y="3407244"/>
            <a:ext cx="349236" cy="11811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42115CD4-8520-3841-93A5-04B9FA5253FF}"/>
              </a:ext>
            </a:extLst>
          </p:cNvPr>
          <p:cNvSpPr/>
          <p:nvPr/>
        </p:nvSpPr>
        <p:spPr>
          <a:xfrm rot="16200000">
            <a:off x="4515524" y="3061836"/>
            <a:ext cx="334875" cy="1886276"/>
          </a:xfrm>
          <a:prstGeom prst="leftBrace">
            <a:avLst/>
          </a:prstGeom>
          <a:noFill/>
          <a:ln>
            <a:solidFill>
              <a:srgbClr val="FF00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2E32872-E496-1B4F-A66E-B8DE9F0E04DC}"/>
              </a:ext>
            </a:extLst>
          </p:cNvPr>
          <p:cNvSpPr/>
          <p:nvPr/>
        </p:nvSpPr>
        <p:spPr>
          <a:xfrm>
            <a:off x="7015661" y="4282214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梯度绝对值超过阈值</a:t>
            </a:r>
            <a:r>
              <a:rPr lang="en-US" altLang="zh-CN" sz="1400" dirty="0">
                <a:solidFill>
                  <a:srgbClr val="FF0000"/>
                </a:solidFill>
              </a:rPr>
              <a:t>0.1</a:t>
            </a:r>
            <a:r>
              <a:rPr lang="zh-CN" altLang="en-US" sz="1400" dirty="0">
                <a:solidFill>
                  <a:srgbClr val="FF0000"/>
                </a:solidFill>
              </a:rPr>
              <a:t>的样本</a:t>
            </a:r>
            <a:br>
              <a:rPr lang="en-US" altLang="zh-CN" sz="1400" dirty="0">
                <a:solidFill>
                  <a:srgbClr val="FF0000"/>
                </a:solidFill>
              </a:rPr>
            </a:br>
            <a:r>
              <a:rPr lang="zh-CN" altLang="en-US" sz="1400" dirty="0">
                <a:solidFill>
                  <a:srgbClr val="FF0000"/>
                </a:solidFill>
              </a:rPr>
              <a:t>全部保留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EF099C-0113-3043-9C19-6F68F6DA2120}"/>
              </a:ext>
            </a:extLst>
          </p:cNvPr>
          <p:cNvSpPr/>
          <p:nvPr/>
        </p:nvSpPr>
        <p:spPr>
          <a:xfrm>
            <a:off x="3538890" y="4282214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梯度绝对值小于阈值</a:t>
            </a:r>
            <a:r>
              <a:rPr lang="en-US" altLang="zh-CN" sz="1400" dirty="0">
                <a:solidFill>
                  <a:srgbClr val="FF0000"/>
                </a:solidFill>
              </a:rPr>
              <a:t>0.1</a:t>
            </a:r>
            <a:r>
              <a:rPr lang="zh-CN" altLang="en-US" sz="1400" dirty="0">
                <a:solidFill>
                  <a:srgbClr val="FF0000"/>
                </a:solidFill>
              </a:rPr>
              <a:t>的样本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按</a:t>
            </a:r>
            <a:r>
              <a:rPr lang="en-US" altLang="zh-CN" sz="1400" dirty="0">
                <a:solidFill>
                  <a:srgbClr val="FF0000"/>
                </a:solidFill>
              </a:rPr>
              <a:t>1/3</a:t>
            </a:r>
            <a:r>
              <a:rPr lang="zh-CN" altLang="en-US" sz="1400" dirty="0">
                <a:solidFill>
                  <a:srgbClr val="FF0000"/>
                </a:solidFill>
              </a:rPr>
              <a:t>概率采样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41D0ED0A-0A8E-CF4D-ADFF-B29297C0FD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054450"/>
                  </p:ext>
                </p:extLst>
              </p:nvPr>
            </p:nvGraphicFramePr>
            <p:xfrm>
              <a:off x="3526190" y="4949142"/>
              <a:ext cx="5816602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1">
                      <a:extLst>
                        <a:ext uri="{9D8B030D-6E8A-4147-A177-3AD203B41FA5}">
                          <a16:colId xmlns:a16="http://schemas.microsoft.com/office/drawing/2014/main" val="2135501781"/>
                        </a:ext>
                      </a:extLst>
                    </a:gridCol>
                    <a:gridCol w="1455561">
                      <a:extLst>
                        <a:ext uri="{9D8B030D-6E8A-4147-A177-3AD203B41FA5}">
                          <a16:colId xmlns:a16="http://schemas.microsoft.com/office/drawing/2014/main" val="2943801514"/>
                        </a:ext>
                      </a:extLst>
                    </a:gridCol>
                    <a:gridCol w="1776589">
                      <a:extLst>
                        <a:ext uri="{9D8B030D-6E8A-4147-A177-3AD203B41FA5}">
                          <a16:colId xmlns:a16="http://schemas.microsoft.com/office/drawing/2014/main" val="1296271485"/>
                        </a:ext>
                      </a:extLst>
                    </a:gridCol>
                    <a:gridCol w="1454151">
                      <a:extLst>
                        <a:ext uri="{9D8B030D-6E8A-4147-A177-3AD203B41FA5}">
                          <a16:colId xmlns:a16="http://schemas.microsoft.com/office/drawing/2014/main" val="2207244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𝒃𝒊𝒏𝒊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720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3=0+1</a:t>
                          </a:r>
                          <a:r>
                            <a:rPr lang="zh-CN" altLang="en-US" dirty="0"/>
                            <a:t>*</a:t>
                          </a:r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4=1+1</a:t>
                          </a:r>
                          <a:r>
                            <a:rPr lang="zh-CN" altLang="en-US" dirty="0"/>
                            <a:t>*</a:t>
                          </a:r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1=1+0</a:t>
                          </a:r>
                          <a:r>
                            <a:rPr lang="zh-CN" altLang="en-US" dirty="0"/>
                            <a:t>*</a:t>
                          </a:r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54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0.85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0666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264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表格 34">
                <a:extLst>
                  <a:ext uri="{FF2B5EF4-FFF2-40B4-BE49-F238E27FC236}">
                    <a16:creationId xmlns:a16="http://schemas.microsoft.com/office/drawing/2014/main" id="{41D0ED0A-0A8E-CF4D-ADFF-B29297C0FD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054450"/>
                  </p:ext>
                </p:extLst>
              </p:nvPr>
            </p:nvGraphicFramePr>
            <p:xfrm>
              <a:off x="3526190" y="4949142"/>
              <a:ext cx="5816602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0301">
                      <a:extLst>
                        <a:ext uri="{9D8B030D-6E8A-4147-A177-3AD203B41FA5}">
                          <a16:colId xmlns:a16="http://schemas.microsoft.com/office/drawing/2014/main" val="2135501781"/>
                        </a:ext>
                      </a:extLst>
                    </a:gridCol>
                    <a:gridCol w="1455561">
                      <a:extLst>
                        <a:ext uri="{9D8B030D-6E8A-4147-A177-3AD203B41FA5}">
                          <a16:colId xmlns:a16="http://schemas.microsoft.com/office/drawing/2014/main" val="2943801514"/>
                        </a:ext>
                      </a:extLst>
                    </a:gridCol>
                    <a:gridCol w="1776589">
                      <a:extLst>
                        <a:ext uri="{9D8B030D-6E8A-4147-A177-3AD203B41FA5}">
                          <a16:colId xmlns:a16="http://schemas.microsoft.com/office/drawing/2014/main" val="1296271485"/>
                        </a:ext>
                      </a:extLst>
                    </a:gridCol>
                    <a:gridCol w="1454151">
                      <a:extLst>
                        <a:ext uri="{9D8B030D-6E8A-4147-A177-3AD203B41FA5}">
                          <a16:colId xmlns:a16="http://schemas.microsoft.com/office/drawing/2014/main" val="2207244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6667" r="-41685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bin3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720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110345" r="-41685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3=0+1</a:t>
                          </a:r>
                          <a:r>
                            <a:rPr lang="zh-CN" altLang="en-US" dirty="0"/>
                            <a:t>*</a:t>
                          </a:r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4=1+1</a:t>
                          </a:r>
                          <a:r>
                            <a:rPr lang="zh-CN" altLang="en-US" dirty="0"/>
                            <a:t>*</a:t>
                          </a:r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1=1+0</a:t>
                          </a:r>
                          <a:r>
                            <a:rPr lang="zh-CN" altLang="en-US" dirty="0"/>
                            <a:t>*</a:t>
                          </a:r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54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203333" r="-41685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0.85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0666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24" t="-313793" r="-416854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2643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B0621B4-635C-2C44-81BC-95D80CEB6F43}"/>
              </a:ext>
            </a:extLst>
          </p:cNvPr>
          <p:cNvCxnSpPr/>
          <p:nvPr/>
        </p:nvCxnSpPr>
        <p:spPr>
          <a:xfrm>
            <a:off x="5270500" y="1333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98B29667-0ED4-A241-98DA-A3BD3D974DF5}"/>
              </a:ext>
            </a:extLst>
          </p:cNvPr>
          <p:cNvCxnSpPr/>
          <p:nvPr/>
        </p:nvCxnSpPr>
        <p:spPr>
          <a:xfrm>
            <a:off x="8197851" y="1333500"/>
            <a:ext cx="0" cy="2451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弧形箭头 5">
            <a:extLst>
              <a:ext uri="{FF2B5EF4-FFF2-40B4-BE49-F238E27FC236}">
                <a16:creationId xmlns:a16="http://schemas.microsoft.com/office/drawing/2014/main" id="{ED2DB081-6789-9649-B7D9-D017DA80C404}"/>
              </a:ext>
            </a:extLst>
          </p:cNvPr>
          <p:cNvSpPr/>
          <p:nvPr/>
        </p:nvSpPr>
        <p:spPr>
          <a:xfrm>
            <a:off x="2849208" y="4337848"/>
            <a:ext cx="522315" cy="150876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0D45A7-F18E-854B-83F9-F7E0562E7E00}"/>
              </a:ext>
            </a:extLst>
          </p:cNvPr>
          <p:cNvSpPr txBox="1"/>
          <p:nvPr/>
        </p:nvSpPr>
        <p:spPr>
          <a:xfrm>
            <a:off x="1245706" y="476906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基于采样样本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kumimoji="1" lang="zh-CN" altLang="en-US" dirty="0">
                <a:solidFill>
                  <a:srgbClr val="FF0000"/>
                </a:solidFill>
              </a:rPr>
              <a:t>估计直方图</a:t>
            </a:r>
          </a:p>
        </p:txBody>
      </p:sp>
    </p:spTree>
    <p:extLst>
      <p:ext uri="{BB962C8B-B14F-4D97-AF65-F5344CB8AC3E}">
        <p14:creationId xmlns:p14="http://schemas.microsoft.com/office/powerpoint/2010/main" val="30867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7448DE-C394-6548-B3E0-0E61BCA0FACF}"/>
              </a:ext>
            </a:extLst>
          </p:cNvPr>
          <p:cNvSpPr txBox="1"/>
          <p:nvPr/>
        </p:nvSpPr>
        <p:spPr>
          <a:xfrm>
            <a:off x="1384300" y="73566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互斥特征捆绑算法</a:t>
            </a:r>
            <a:r>
              <a:rPr kumimoji="1" lang="en-US" altLang="zh-CN" b="1" dirty="0"/>
              <a:t>(EFB)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4FC5C95-7570-7B47-BBC4-A164A1A989B9}"/>
              </a:ext>
            </a:extLst>
          </p:cNvPr>
          <p:cNvCxnSpPr>
            <a:cxnSpLocks/>
          </p:cNvCxnSpPr>
          <p:nvPr/>
        </p:nvCxnSpPr>
        <p:spPr>
          <a:xfrm>
            <a:off x="1699230" y="40513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F179A6-6C1F-7041-9E45-00BDCA5DB899}"/>
              </a:ext>
            </a:extLst>
          </p:cNvPr>
          <p:cNvCxnSpPr>
            <a:cxnSpLocks/>
          </p:cNvCxnSpPr>
          <p:nvPr/>
        </p:nvCxnSpPr>
        <p:spPr>
          <a:xfrm flipV="1">
            <a:off x="1699230" y="26543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ACE95C5-D789-0941-B450-0FCAB21169B8}"/>
              </a:ext>
            </a:extLst>
          </p:cNvPr>
          <p:cNvSpPr/>
          <p:nvPr/>
        </p:nvSpPr>
        <p:spPr>
          <a:xfrm>
            <a:off x="1854200" y="2933700"/>
            <a:ext cx="292100" cy="111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04C3C2-D033-5940-8756-569FEA6D2AE0}"/>
              </a:ext>
            </a:extLst>
          </p:cNvPr>
          <p:cNvSpPr txBox="1"/>
          <p:nvPr/>
        </p:nvSpPr>
        <p:spPr>
          <a:xfrm>
            <a:off x="1786089" y="26009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265EAC-2162-B647-8B11-D1CD848F6E12}"/>
              </a:ext>
            </a:extLst>
          </p:cNvPr>
          <p:cNvSpPr txBox="1"/>
          <p:nvPr/>
        </p:nvSpPr>
        <p:spPr>
          <a:xfrm>
            <a:off x="3476014" y="405129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feature1</a:t>
            </a:r>
            <a:endParaRPr kumimoji="1"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F21F00-1540-924C-95D1-0723B9B520E6}"/>
              </a:ext>
            </a:extLst>
          </p:cNvPr>
          <p:cNvSpPr txBox="1"/>
          <p:nvPr/>
        </p:nvSpPr>
        <p:spPr>
          <a:xfrm>
            <a:off x="1360732" y="265670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6384DF-CC3B-8F4B-8473-AB3FB96DB98A}"/>
              </a:ext>
            </a:extLst>
          </p:cNvPr>
          <p:cNvSpPr txBox="1"/>
          <p:nvPr/>
        </p:nvSpPr>
        <p:spPr>
          <a:xfrm>
            <a:off x="1847003" y="40512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3B04E2-68C6-AF4B-B7C5-4871CBA4570C}"/>
              </a:ext>
            </a:extLst>
          </p:cNvPr>
          <p:cNvSpPr/>
          <p:nvPr/>
        </p:nvSpPr>
        <p:spPr>
          <a:xfrm>
            <a:off x="2174500" y="3734832"/>
            <a:ext cx="292096" cy="316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9283FF-DED6-AD40-8DB3-7F7DFA5764A3}"/>
              </a:ext>
            </a:extLst>
          </p:cNvPr>
          <p:cNvSpPr/>
          <p:nvPr/>
        </p:nvSpPr>
        <p:spPr>
          <a:xfrm>
            <a:off x="2504700" y="3873500"/>
            <a:ext cx="292098" cy="177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2E98F3-E7A8-9441-9B70-084A557C14B7}"/>
              </a:ext>
            </a:extLst>
          </p:cNvPr>
          <p:cNvSpPr txBox="1"/>
          <p:nvPr/>
        </p:nvSpPr>
        <p:spPr>
          <a:xfrm>
            <a:off x="2162747" y="40512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EEDD0C-421C-ED4C-9A1D-EADA8C633286}"/>
              </a:ext>
            </a:extLst>
          </p:cNvPr>
          <p:cNvSpPr txBox="1"/>
          <p:nvPr/>
        </p:nvSpPr>
        <p:spPr>
          <a:xfrm>
            <a:off x="2504663" y="40605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269FEA-8387-B041-A551-0326CABE2B94}"/>
              </a:ext>
            </a:extLst>
          </p:cNvPr>
          <p:cNvSpPr txBox="1"/>
          <p:nvPr/>
        </p:nvSpPr>
        <p:spPr>
          <a:xfrm>
            <a:off x="2164680" y="336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D5E898-EF25-0847-9854-1FA59D78D4FE}"/>
              </a:ext>
            </a:extLst>
          </p:cNvPr>
          <p:cNvSpPr txBox="1"/>
          <p:nvPr/>
        </p:nvSpPr>
        <p:spPr>
          <a:xfrm>
            <a:off x="2504663" y="3492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A45B563-FE98-7549-A19A-5BF537C1D07B}"/>
              </a:ext>
            </a:extLst>
          </p:cNvPr>
          <p:cNvCxnSpPr>
            <a:cxnSpLocks/>
          </p:cNvCxnSpPr>
          <p:nvPr/>
        </p:nvCxnSpPr>
        <p:spPr>
          <a:xfrm>
            <a:off x="4912330" y="40894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2278BFA-8FCF-854A-B009-3CBA79428576}"/>
              </a:ext>
            </a:extLst>
          </p:cNvPr>
          <p:cNvCxnSpPr>
            <a:cxnSpLocks/>
          </p:cNvCxnSpPr>
          <p:nvPr/>
        </p:nvCxnSpPr>
        <p:spPr>
          <a:xfrm flipV="1">
            <a:off x="4912330" y="26924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5EFEEA4-718A-A143-A674-A3589E881376}"/>
              </a:ext>
            </a:extLst>
          </p:cNvPr>
          <p:cNvSpPr/>
          <p:nvPr/>
        </p:nvSpPr>
        <p:spPr>
          <a:xfrm>
            <a:off x="5067300" y="2971800"/>
            <a:ext cx="292100" cy="1117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BADDF8-4352-6945-BCB9-5C1CF092F7AA}"/>
              </a:ext>
            </a:extLst>
          </p:cNvPr>
          <p:cNvSpPr txBox="1"/>
          <p:nvPr/>
        </p:nvSpPr>
        <p:spPr>
          <a:xfrm>
            <a:off x="4999189" y="26390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95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5D4DF0-CBAC-F74C-9B71-5A403A49C71C}"/>
              </a:ext>
            </a:extLst>
          </p:cNvPr>
          <p:cNvSpPr txBox="1"/>
          <p:nvPr/>
        </p:nvSpPr>
        <p:spPr>
          <a:xfrm>
            <a:off x="6689114" y="4089399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feature2</a:t>
            </a:r>
            <a:endParaRPr kumimoji="1"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526B2-93AA-174C-9415-FA199F83B8A2}"/>
              </a:ext>
            </a:extLst>
          </p:cNvPr>
          <p:cNvSpPr txBox="1"/>
          <p:nvPr/>
        </p:nvSpPr>
        <p:spPr>
          <a:xfrm>
            <a:off x="4573832" y="269480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3C5B7B-9258-3348-95FA-A5E0F4DBA7AA}"/>
              </a:ext>
            </a:extLst>
          </p:cNvPr>
          <p:cNvSpPr txBox="1"/>
          <p:nvPr/>
        </p:nvSpPr>
        <p:spPr>
          <a:xfrm>
            <a:off x="5060103" y="40893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46A8AA-372D-A646-86E0-5A07579A5A91}"/>
              </a:ext>
            </a:extLst>
          </p:cNvPr>
          <p:cNvSpPr/>
          <p:nvPr/>
        </p:nvSpPr>
        <p:spPr>
          <a:xfrm>
            <a:off x="5387600" y="3909366"/>
            <a:ext cx="285491" cy="1800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80CC92-B212-2E46-97EE-C7037C69A7A6}"/>
              </a:ext>
            </a:extLst>
          </p:cNvPr>
          <p:cNvSpPr/>
          <p:nvPr/>
        </p:nvSpPr>
        <p:spPr>
          <a:xfrm>
            <a:off x="5717800" y="4043681"/>
            <a:ext cx="3131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1AB8DE5-FEDE-AB41-8CDA-28B9526FEE77}"/>
              </a:ext>
            </a:extLst>
          </p:cNvPr>
          <p:cNvSpPr txBox="1"/>
          <p:nvPr/>
        </p:nvSpPr>
        <p:spPr>
          <a:xfrm>
            <a:off x="5375847" y="40893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3C6255A-EDB2-3B45-887E-3D714F3E7F56}"/>
              </a:ext>
            </a:extLst>
          </p:cNvPr>
          <p:cNvSpPr txBox="1"/>
          <p:nvPr/>
        </p:nvSpPr>
        <p:spPr>
          <a:xfrm>
            <a:off x="5717763" y="40986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06E2E2-C3B9-D44F-A61B-9B8DDBBECAAC}"/>
              </a:ext>
            </a:extLst>
          </p:cNvPr>
          <p:cNvSpPr txBox="1"/>
          <p:nvPr/>
        </p:nvSpPr>
        <p:spPr>
          <a:xfrm>
            <a:off x="5366597" y="35400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C98383-1486-8A43-9A42-CE805433280C}"/>
              </a:ext>
            </a:extLst>
          </p:cNvPr>
          <p:cNvSpPr txBox="1"/>
          <p:nvPr/>
        </p:nvSpPr>
        <p:spPr>
          <a:xfrm>
            <a:off x="5730463" y="3632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E55E5E5-BDAB-4444-AC19-BD5BFC6CF22C}"/>
              </a:ext>
            </a:extLst>
          </p:cNvPr>
          <p:cNvCxnSpPr>
            <a:cxnSpLocks/>
          </p:cNvCxnSpPr>
          <p:nvPr/>
        </p:nvCxnSpPr>
        <p:spPr>
          <a:xfrm>
            <a:off x="8100030" y="4114800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968D5AE-7BFF-3044-A61D-5D9CC9B9A9EF}"/>
              </a:ext>
            </a:extLst>
          </p:cNvPr>
          <p:cNvCxnSpPr>
            <a:cxnSpLocks/>
          </p:cNvCxnSpPr>
          <p:nvPr/>
        </p:nvCxnSpPr>
        <p:spPr>
          <a:xfrm flipV="1">
            <a:off x="8100030" y="2717800"/>
            <a:ext cx="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A82CB95-AF3E-154B-9F9E-F819E4D79852}"/>
              </a:ext>
            </a:extLst>
          </p:cNvPr>
          <p:cNvSpPr/>
          <p:nvPr/>
        </p:nvSpPr>
        <p:spPr>
          <a:xfrm>
            <a:off x="8255000" y="2997200"/>
            <a:ext cx="292100" cy="111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616B357-064E-3D4D-80CD-38EC32C03839}"/>
              </a:ext>
            </a:extLst>
          </p:cNvPr>
          <p:cNvSpPr txBox="1"/>
          <p:nvPr/>
        </p:nvSpPr>
        <p:spPr>
          <a:xfrm>
            <a:off x="8186889" y="266446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90-5=85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E2199E7-B008-384F-A03E-A8E522C555A8}"/>
              </a:ext>
            </a:extLst>
          </p:cNvPr>
          <p:cNvSpPr txBox="1"/>
          <p:nvPr/>
        </p:nvSpPr>
        <p:spPr>
          <a:xfrm>
            <a:off x="9876814" y="4114799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bundle</a:t>
            </a:r>
            <a:endParaRPr kumimoji="1"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D21620-0BC0-5E4E-A448-B89BBA3F9159}"/>
              </a:ext>
            </a:extLst>
          </p:cNvPr>
          <p:cNvSpPr txBox="1"/>
          <p:nvPr/>
        </p:nvSpPr>
        <p:spPr>
          <a:xfrm>
            <a:off x="7761532" y="272020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N</a:t>
            </a:r>
            <a:endParaRPr kumimoji="1"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6532A9D-A0C2-0644-8BBD-844FF94F2000}"/>
              </a:ext>
            </a:extLst>
          </p:cNvPr>
          <p:cNvSpPr txBox="1"/>
          <p:nvPr/>
        </p:nvSpPr>
        <p:spPr>
          <a:xfrm>
            <a:off x="8247803" y="41147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2F79485-9869-0149-9093-70519A17AE6D}"/>
              </a:ext>
            </a:extLst>
          </p:cNvPr>
          <p:cNvSpPr/>
          <p:nvPr/>
        </p:nvSpPr>
        <p:spPr>
          <a:xfrm>
            <a:off x="8575300" y="3798332"/>
            <a:ext cx="292096" cy="3164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AFA0C4-0CDB-5B43-9668-F63AAA16C95D}"/>
              </a:ext>
            </a:extLst>
          </p:cNvPr>
          <p:cNvSpPr/>
          <p:nvPr/>
        </p:nvSpPr>
        <p:spPr>
          <a:xfrm>
            <a:off x="8905500" y="3937000"/>
            <a:ext cx="292098" cy="177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1C84C9-3D8B-414C-863E-D7BFD882AE74}"/>
              </a:ext>
            </a:extLst>
          </p:cNvPr>
          <p:cNvSpPr txBox="1"/>
          <p:nvPr/>
        </p:nvSpPr>
        <p:spPr>
          <a:xfrm>
            <a:off x="8563547" y="41147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800677-AD77-DB40-97F6-24477594BAE9}"/>
              </a:ext>
            </a:extLst>
          </p:cNvPr>
          <p:cNvSpPr txBox="1"/>
          <p:nvPr/>
        </p:nvSpPr>
        <p:spPr>
          <a:xfrm>
            <a:off x="8905463" y="4124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7E2DEA-B9BF-8B46-9713-46C566AAD8DE}"/>
              </a:ext>
            </a:extLst>
          </p:cNvPr>
          <p:cNvSpPr txBox="1"/>
          <p:nvPr/>
        </p:nvSpPr>
        <p:spPr>
          <a:xfrm>
            <a:off x="8565480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A1283CA-1141-0849-A2AB-E20F3F3B27DB}"/>
              </a:ext>
            </a:extLst>
          </p:cNvPr>
          <p:cNvSpPr txBox="1"/>
          <p:nvPr/>
        </p:nvSpPr>
        <p:spPr>
          <a:xfrm>
            <a:off x="8905463" y="3556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054292-5FE4-DD44-A6FF-CEC5D3DCA74F}"/>
              </a:ext>
            </a:extLst>
          </p:cNvPr>
          <p:cNvSpPr/>
          <p:nvPr/>
        </p:nvSpPr>
        <p:spPr>
          <a:xfrm>
            <a:off x="9235700" y="3922066"/>
            <a:ext cx="285491" cy="1800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CD802C1-87D3-B945-81E7-D9A366BF72D0}"/>
              </a:ext>
            </a:extLst>
          </p:cNvPr>
          <p:cNvSpPr/>
          <p:nvPr/>
        </p:nvSpPr>
        <p:spPr>
          <a:xfrm>
            <a:off x="9565900" y="4056381"/>
            <a:ext cx="313176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8D615EF-AFE9-694D-A019-68A206F33D06}"/>
              </a:ext>
            </a:extLst>
          </p:cNvPr>
          <p:cNvSpPr txBox="1"/>
          <p:nvPr/>
        </p:nvSpPr>
        <p:spPr>
          <a:xfrm>
            <a:off x="9223947" y="41020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4ADFC4F-3AEE-654D-BE74-C1E04B012434}"/>
              </a:ext>
            </a:extLst>
          </p:cNvPr>
          <p:cNvSpPr txBox="1"/>
          <p:nvPr/>
        </p:nvSpPr>
        <p:spPr>
          <a:xfrm>
            <a:off x="9565863" y="41113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68CA4CB-7A7B-1143-98BC-D82D66328E56}"/>
              </a:ext>
            </a:extLst>
          </p:cNvPr>
          <p:cNvSpPr txBox="1"/>
          <p:nvPr/>
        </p:nvSpPr>
        <p:spPr>
          <a:xfrm>
            <a:off x="9214697" y="3552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9224FFD-585F-2744-AB30-DB31D08CFF3F}"/>
              </a:ext>
            </a:extLst>
          </p:cNvPr>
          <p:cNvSpPr txBox="1"/>
          <p:nvPr/>
        </p:nvSpPr>
        <p:spPr>
          <a:xfrm>
            <a:off x="9578563" y="3644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21F2358-E074-3C47-BFCE-C9460BC7E947}"/>
              </a:ext>
            </a:extLst>
          </p:cNvPr>
          <p:cNvSpPr/>
          <p:nvPr/>
        </p:nvSpPr>
        <p:spPr>
          <a:xfrm>
            <a:off x="5387600" y="3590051"/>
            <a:ext cx="797300" cy="850952"/>
          </a:xfrm>
          <a:prstGeom prst="rect">
            <a:avLst/>
          </a:prstGeom>
          <a:noFill/>
          <a:ln w="19050">
            <a:solidFill>
              <a:srgbClr val="FF000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76C42A5-1A7C-7F4C-AB1B-F2C564CF3E35}"/>
              </a:ext>
            </a:extLst>
          </p:cNvPr>
          <p:cNvSpPr/>
          <p:nvPr/>
        </p:nvSpPr>
        <p:spPr>
          <a:xfrm>
            <a:off x="5021955" y="2667000"/>
            <a:ext cx="330811" cy="178600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D86EF0F-B94E-F84A-B2FA-74FA8168D321}"/>
              </a:ext>
            </a:extLst>
          </p:cNvPr>
          <p:cNvSpPr txBox="1"/>
          <p:nvPr/>
        </p:nvSpPr>
        <p:spPr>
          <a:xfrm>
            <a:off x="4787259" y="22098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舍去</a:t>
            </a:r>
            <a:r>
              <a:rPr kumimoji="1" lang="en-US" altLang="zh-CN" dirty="0"/>
              <a:t>0</a:t>
            </a:r>
            <a:r>
              <a:rPr kumimoji="1" lang="zh-CN" altLang="en-US" dirty="0"/>
              <a:t>值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F30FB67-0DB2-1E48-90EC-9A6B2828DA72}"/>
              </a:ext>
            </a:extLst>
          </p:cNvPr>
          <p:cNvSpPr txBox="1"/>
          <p:nvPr/>
        </p:nvSpPr>
        <p:spPr>
          <a:xfrm>
            <a:off x="5765306" y="2907033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向右偏移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428F75B-A5E4-F84B-9037-C68C750FD5C3}"/>
              </a:ext>
            </a:extLst>
          </p:cNvPr>
          <p:cNvCxnSpPr/>
          <p:nvPr/>
        </p:nvCxnSpPr>
        <p:spPr>
          <a:xfrm>
            <a:off x="5817884" y="3348997"/>
            <a:ext cx="734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加号 67">
            <a:extLst>
              <a:ext uri="{FF2B5EF4-FFF2-40B4-BE49-F238E27FC236}">
                <a16:creationId xmlns:a16="http://schemas.microsoft.com/office/drawing/2014/main" id="{1267B28E-D3D5-7042-AB80-EBEB1730AB8A}"/>
              </a:ext>
            </a:extLst>
          </p:cNvPr>
          <p:cNvSpPr/>
          <p:nvPr/>
        </p:nvSpPr>
        <p:spPr>
          <a:xfrm>
            <a:off x="3836796" y="3146049"/>
            <a:ext cx="669628" cy="652283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等于 69">
            <a:extLst>
              <a:ext uri="{FF2B5EF4-FFF2-40B4-BE49-F238E27FC236}">
                <a16:creationId xmlns:a16="http://schemas.microsoft.com/office/drawing/2014/main" id="{6BC5C70B-5B89-3940-9B4C-F6425C052908}"/>
              </a:ext>
            </a:extLst>
          </p:cNvPr>
          <p:cNvSpPr/>
          <p:nvPr/>
        </p:nvSpPr>
        <p:spPr>
          <a:xfrm>
            <a:off x="7141857" y="3270690"/>
            <a:ext cx="661803" cy="46414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1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97F7CEF-9276-084C-9FD7-EAF41D1C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1797050"/>
            <a:ext cx="74803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1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415</Words>
  <Application>Microsoft Macintosh PowerPoint</Application>
  <PresentationFormat>宽屏</PresentationFormat>
  <Paragraphs>236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FangSong</vt:lpstr>
      <vt:lpstr>Apple Symbols</vt:lpstr>
      <vt:lpstr>Arial</vt:lpstr>
      <vt:lpstr>Cambria Math</vt:lpstr>
      <vt:lpstr>Wingdings</vt:lpstr>
      <vt:lpstr>Office 主题​​</vt:lpstr>
      <vt:lpstr>30分钟学会 LightGBM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梁云</dc:creator>
  <cp:lastModifiedBy>梁云</cp:lastModifiedBy>
  <cp:revision>25</cp:revision>
  <dcterms:created xsi:type="dcterms:W3CDTF">2019-11-09T11:36:53Z</dcterms:created>
  <dcterms:modified xsi:type="dcterms:W3CDTF">2019-11-10T05:24:57Z</dcterms:modified>
</cp:coreProperties>
</file>